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080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93959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93959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93959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"/>
            <a:ext cx="10690956" cy="755677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37299" y="1099305"/>
            <a:ext cx="3397885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93959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27299" y="3243305"/>
            <a:ext cx="7838800" cy="3030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277317" y="6551010"/>
            <a:ext cx="1841500" cy="802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5" name="object 5"/>
          <p:cNvSpPr/>
          <p:nvPr/>
        </p:nvSpPr>
        <p:spPr>
          <a:xfrm>
            <a:off x="1466608" y="3600006"/>
            <a:ext cx="418465" cy="625475"/>
          </a:xfrm>
          <a:custGeom>
            <a:avLst/>
            <a:gdLst/>
            <a:ahLst/>
            <a:cxnLst/>
            <a:rect l="l" t="t" r="r" b="b"/>
            <a:pathLst>
              <a:path w="418464" h="625475">
                <a:moveTo>
                  <a:pt x="166484" y="39624"/>
                </a:moveTo>
                <a:lnTo>
                  <a:pt x="121184" y="69456"/>
                </a:lnTo>
                <a:lnTo>
                  <a:pt x="80771" y="108737"/>
                </a:lnTo>
                <a:lnTo>
                  <a:pt x="46942" y="155527"/>
                </a:lnTo>
                <a:lnTo>
                  <a:pt x="21399" y="207899"/>
                </a:lnTo>
                <a:lnTo>
                  <a:pt x="5346" y="263542"/>
                </a:lnTo>
                <a:lnTo>
                  <a:pt x="0" y="320167"/>
                </a:lnTo>
                <a:lnTo>
                  <a:pt x="1312" y="349482"/>
                </a:lnTo>
                <a:lnTo>
                  <a:pt x="11819" y="406551"/>
                </a:lnTo>
                <a:lnTo>
                  <a:pt x="32624" y="461045"/>
                </a:lnTo>
                <a:lnTo>
                  <a:pt x="62437" y="510113"/>
                </a:lnTo>
                <a:lnTo>
                  <a:pt x="100804" y="552853"/>
                </a:lnTo>
                <a:lnTo>
                  <a:pt x="146290" y="586757"/>
                </a:lnTo>
                <a:lnTo>
                  <a:pt x="198292" y="611024"/>
                </a:lnTo>
                <a:lnTo>
                  <a:pt x="254609" y="623350"/>
                </a:lnTo>
                <a:lnTo>
                  <a:pt x="284251" y="624890"/>
                </a:lnTo>
                <a:lnTo>
                  <a:pt x="302713" y="624385"/>
                </a:lnTo>
                <a:lnTo>
                  <a:pt x="352996" y="616800"/>
                </a:lnTo>
                <a:lnTo>
                  <a:pt x="401393" y="599062"/>
                </a:lnTo>
                <a:lnTo>
                  <a:pt x="418388" y="590664"/>
                </a:lnTo>
                <a:lnTo>
                  <a:pt x="418388" y="563867"/>
                </a:lnTo>
                <a:lnTo>
                  <a:pt x="404041" y="574651"/>
                </a:lnTo>
                <a:lnTo>
                  <a:pt x="389440" y="583936"/>
                </a:lnTo>
                <a:lnTo>
                  <a:pt x="343919" y="602883"/>
                </a:lnTo>
                <a:lnTo>
                  <a:pt x="293496" y="609638"/>
                </a:lnTo>
                <a:lnTo>
                  <a:pt x="289775" y="609384"/>
                </a:lnTo>
                <a:lnTo>
                  <a:pt x="284784" y="608952"/>
                </a:lnTo>
                <a:lnTo>
                  <a:pt x="278510" y="608330"/>
                </a:lnTo>
                <a:lnTo>
                  <a:pt x="272249" y="607720"/>
                </a:lnTo>
                <a:lnTo>
                  <a:pt x="267373" y="607402"/>
                </a:lnTo>
                <a:lnTo>
                  <a:pt x="263905" y="607402"/>
                </a:lnTo>
                <a:lnTo>
                  <a:pt x="241226" y="604321"/>
                </a:lnTo>
                <a:lnTo>
                  <a:pt x="202269" y="589718"/>
                </a:lnTo>
                <a:lnTo>
                  <a:pt x="171689" y="564341"/>
                </a:lnTo>
                <a:lnTo>
                  <a:pt x="148601" y="531085"/>
                </a:lnTo>
                <a:lnTo>
                  <a:pt x="132587" y="491014"/>
                </a:lnTo>
                <a:lnTo>
                  <a:pt x="121929" y="447576"/>
                </a:lnTo>
                <a:lnTo>
                  <a:pt x="116003" y="401028"/>
                </a:lnTo>
                <a:lnTo>
                  <a:pt x="112745" y="349446"/>
                </a:lnTo>
                <a:lnTo>
                  <a:pt x="111988" y="321652"/>
                </a:lnTo>
                <a:lnTo>
                  <a:pt x="111988" y="313474"/>
                </a:lnTo>
                <a:lnTo>
                  <a:pt x="111493" y="307327"/>
                </a:lnTo>
                <a:lnTo>
                  <a:pt x="115128" y="236774"/>
                </a:lnTo>
                <a:lnTo>
                  <a:pt x="127165" y="173939"/>
                </a:lnTo>
                <a:lnTo>
                  <a:pt x="147754" y="118152"/>
                </a:lnTo>
                <a:lnTo>
                  <a:pt x="178079" y="72834"/>
                </a:lnTo>
                <a:lnTo>
                  <a:pt x="218244" y="42762"/>
                </a:lnTo>
                <a:lnTo>
                  <a:pt x="268363" y="32740"/>
                </a:lnTo>
                <a:lnTo>
                  <a:pt x="284068" y="34419"/>
                </a:lnTo>
                <a:lnTo>
                  <a:pt x="325246" y="46228"/>
                </a:lnTo>
                <a:lnTo>
                  <a:pt x="361601" y="69443"/>
                </a:lnTo>
                <a:lnTo>
                  <a:pt x="373557" y="79997"/>
                </a:lnTo>
                <a:lnTo>
                  <a:pt x="373557" y="189014"/>
                </a:lnTo>
                <a:lnTo>
                  <a:pt x="390296" y="189014"/>
                </a:lnTo>
                <a:lnTo>
                  <a:pt x="390296" y="0"/>
                </a:lnTo>
                <a:lnTo>
                  <a:pt x="373557" y="0"/>
                </a:lnTo>
                <a:lnTo>
                  <a:pt x="373557" y="38138"/>
                </a:lnTo>
                <a:lnTo>
                  <a:pt x="355193" y="31958"/>
                </a:lnTo>
                <a:lnTo>
                  <a:pt x="314274" y="19621"/>
                </a:lnTo>
                <a:lnTo>
                  <a:pt x="265417" y="14503"/>
                </a:lnTo>
                <a:lnTo>
                  <a:pt x="240038" y="16074"/>
                </a:lnTo>
                <a:lnTo>
                  <a:pt x="215088" y="20786"/>
                </a:lnTo>
                <a:lnTo>
                  <a:pt x="190570" y="28637"/>
                </a:lnTo>
                <a:lnTo>
                  <a:pt x="166484" y="39624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19523" y="3615998"/>
            <a:ext cx="481330" cy="608965"/>
          </a:xfrm>
          <a:custGeom>
            <a:avLst/>
            <a:gdLst/>
            <a:ahLst/>
            <a:cxnLst/>
            <a:rect l="l" t="t" r="r" b="b"/>
            <a:pathLst>
              <a:path w="481330" h="608964">
                <a:moveTo>
                  <a:pt x="141147" y="25400"/>
                </a:moveTo>
                <a:lnTo>
                  <a:pt x="99748" y="55375"/>
                </a:lnTo>
                <a:lnTo>
                  <a:pt x="64808" y="94513"/>
                </a:lnTo>
                <a:lnTo>
                  <a:pt x="36891" y="140955"/>
                </a:lnTo>
                <a:lnTo>
                  <a:pt x="16548" y="192836"/>
                </a:lnTo>
                <a:lnTo>
                  <a:pt x="4140" y="247969"/>
                </a:lnTo>
                <a:lnTo>
                  <a:pt x="0" y="304177"/>
                </a:lnTo>
                <a:lnTo>
                  <a:pt x="1847" y="341954"/>
                </a:lnTo>
                <a:lnTo>
                  <a:pt x="16630" y="415339"/>
                </a:lnTo>
                <a:lnTo>
                  <a:pt x="45953" y="484536"/>
                </a:lnTo>
                <a:lnTo>
                  <a:pt x="88353" y="541648"/>
                </a:lnTo>
                <a:lnTo>
                  <a:pt x="143029" y="584303"/>
                </a:lnTo>
                <a:lnTo>
                  <a:pt x="206628" y="606168"/>
                </a:lnTo>
                <a:lnTo>
                  <a:pt x="241566" y="608901"/>
                </a:lnTo>
                <a:lnTo>
                  <a:pt x="276304" y="606168"/>
                </a:lnTo>
                <a:lnTo>
                  <a:pt x="339441" y="584303"/>
                </a:lnTo>
                <a:lnTo>
                  <a:pt x="393579" y="541653"/>
                </a:lnTo>
                <a:lnTo>
                  <a:pt x="435461" y="484590"/>
                </a:lnTo>
                <a:lnTo>
                  <a:pt x="464346" y="415463"/>
                </a:lnTo>
                <a:lnTo>
                  <a:pt x="478901" y="342025"/>
                </a:lnTo>
                <a:lnTo>
                  <a:pt x="480720" y="304177"/>
                </a:lnTo>
                <a:lnTo>
                  <a:pt x="479679" y="275552"/>
                </a:lnTo>
                <a:lnTo>
                  <a:pt x="471354" y="219602"/>
                </a:lnTo>
                <a:lnTo>
                  <a:pt x="454823" y="165829"/>
                </a:lnTo>
                <a:lnTo>
                  <a:pt x="430791" y="116947"/>
                </a:lnTo>
                <a:lnTo>
                  <a:pt x="399437" y="73875"/>
                </a:lnTo>
                <a:lnTo>
                  <a:pt x="361222" y="39361"/>
                </a:lnTo>
                <a:lnTo>
                  <a:pt x="316462" y="14342"/>
                </a:lnTo>
                <a:lnTo>
                  <a:pt x="266622" y="1594"/>
                </a:lnTo>
                <a:lnTo>
                  <a:pt x="239890" y="0"/>
                </a:lnTo>
                <a:lnTo>
                  <a:pt x="213424" y="1588"/>
                </a:lnTo>
                <a:lnTo>
                  <a:pt x="188147" y="6351"/>
                </a:lnTo>
                <a:lnTo>
                  <a:pt x="164055" y="14289"/>
                </a:lnTo>
                <a:lnTo>
                  <a:pt x="141147" y="2540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34496" y="3634235"/>
            <a:ext cx="248920" cy="573405"/>
          </a:xfrm>
          <a:custGeom>
            <a:avLst/>
            <a:gdLst/>
            <a:ahLst/>
            <a:cxnLst/>
            <a:rect l="l" t="t" r="r" b="b"/>
            <a:pathLst>
              <a:path w="248919" h="573404">
                <a:moveTo>
                  <a:pt x="2882" y="181902"/>
                </a:moveTo>
                <a:lnTo>
                  <a:pt x="8018" y="137666"/>
                </a:lnTo>
                <a:lnTo>
                  <a:pt x="17678" y="94449"/>
                </a:lnTo>
                <a:lnTo>
                  <a:pt x="32993" y="55949"/>
                </a:lnTo>
                <a:lnTo>
                  <a:pt x="69010" y="14551"/>
                </a:lnTo>
                <a:lnTo>
                  <a:pt x="123342" y="0"/>
                </a:lnTo>
                <a:lnTo>
                  <a:pt x="149086" y="2936"/>
                </a:lnTo>
                <a:lnTo>
                  <a:pt x="190386" y="26430"/>
                </a:lnTo>
                <a:lnTo>
                  <a:pt x="218528" y="71381"/>
                </a:lnTo>
                <a:lnTo>
                  <a:pt x="236059" y="125531"/>
                </a:lnTo>
                <a:lnTo>
                  <a:pt x="244224" y="186544"/>
                </a:lnTo>
                <a:lnTo>
                  <a:pt x="247901" y="252566"/>
                </a:lnTo>
                <a:lnTo>
                  <a:pt x="248361" y="287337"/>
                </a:lnTo>
                <a:lnTo>
                  <a:pt x="247911" y="326170"/>
                </a:lnTo>
                <a:lnTo>
                  <a:pt x="244326" y="396231"/>
                </a:lnTo>
                <a:lnTo>
                  <a:pt x="236338" y="456357"/>
                </a:lnTo>
                <a:lnTo>
                  <a:pt x="218940" y="507768"/>
                </a:lnTo>
                <a:lnTo>
                  <a:pt x="190850" y="549044"/>
                </a:lnTo>
                <a:lnTo>
                  <a:pt x="149321" y="570495"/>
                </a:lnTo>
                <a:lnTo>
                  <a:pt x="123342" y="573176"/>
                </a:lnTo>
                <a:lnTo>
                  <a:pt x="103106" y="571571"/>
                </a:lnTo>
                <a:lnTo>
                  <a:pt x="55257" y="547497"/>
                </a:lnTo>
                <a:lnTo>
                  <a:pt x="24609" y="499446"/>
                </a:lnTo>
                <a:lnTo>
                  <a:pt x="12335" y="457767"/>
                </a:lnTo>
                <a:lnTo>
                  <a:pt x="4892" y="414175"/>
                </a:lnTo>
                <a:lnTo>
                  <a:pt x="1618" y="368753"/>
                </a:lnTo>
                <a:lnTo>
                  <a:pt x="178" y="316417"/>
                </a:lnTo>
                <a:lnTo>
                  <a:pt x="0" y="287337"/>
                </a:lnTo>
                <a:lnTo>
                  <a:pt x="178" y="257995"/>
                </a:lnTo>
                <a:lnTo>
                  <a:pt x="717" y="230643"/>
                </a:lnTo>
                <a:lnTo>
                  <a:pt x="1618" y="205279"/>
                </a:lnTo>
                <a:lnTo>
                  <a:pt x="2882" y="18190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23087" y="3614516"/>
            <a:ext cx="454659" cy="610870"/>
          </a:xfrm>
          <a:custGeom>
            <a:avLst/>
            <a:gdLst/>
            <a:ahLst/>
            <a:cxnLst/>
            <a:rect l="l" t="t" r="r" b="b"/>
            <a:pathLst>
              <a:path w="454660" h="610870">
                <a:moveTo>
                  <a:pt x="0" y="0"/>
                </a:moveTo>
                <a:lnTo>
                  <a:pt x="0" y="16738"/>
                </a:lnTo>
                <a:lnTo>
                  <a:pt x="3162" y="16738"/>
                </a:lnTo>
                <a:lnTo>
                  <a:pt x="10731" y="16738"/>
                </a:lnTo>
                <a:lnTo>
                  <a:pt x="41387" y="46009"/>
                </a:lnTo>
                <a:lnTo>
                  <a:pt x="44810" y="51392"/>
                </a:lnTo>
                <a:lnTo>
                  <a:pt x="48316" y="56891"/>
                </a:lnTo>
                <a:lnTo>
                  <a:pt x="51904" y="62509"/>
                </a:lnTo>
                <a:lnTo>
                  <a:pt x="101384" y="144729"/>
                </a:lnTo>
                <a:lnTo>
                  <a:pt x="101384" y="519785"/>
                </a:lnTo>
                <a:lnTo>
                  <a:pt x="100705" y="535270"/>
                </a:lnTo>
                <a:lnTo>
                  <a:pt x="83811" y="577931"/>
                </a:lnTo>
                <a:lnTo>
                  <a:pt x="48742" y="592899"/>
                </a:lnTo>
                <a:lnTo>
                  <a:pt x="38887" y="594385"/>
                </a:lnTo>
                <a:lnTo>
                  <a:pt x="38887" y="610387"/>
                </a:lnTo>
                <a:lnTo>
                  <a:pt x="187528" y="610387"/>
                </a:lnTo>
                <a:lnTo>
                  <a:pt x="187528" y="594385"/>
                </a:lnTo>
                <a:lnTo>
                  <a:pt x="178409" y="592899"/>
                </a:lnTo>
                <a:lnTo>
                  <a:pt x="167779" y="590672"/>
                </a:lnTo>
                <a:lnTo>
                  <a:pt x="132759" y="570966"/>
                </a:lnTo>
                <a:lnTo>
                  <a:pt x="120701" y="529941"/>
                </a:lnTo>
                <a:lnTo>
                  <a:pt x="120370" y="518109"/>
                </a:lnTo>
                <a:lnTo>
                  <a:pt x="120370" y="174498"/>
                </a:lnTo>
                <a:lnTo>
                  <a:pt x="364261" y="567029"/>
                </a:lnTo>
                <a:lnTo>
                  <a:pt x="364261" y="610387"/>
                </a:lnTo>
                <a:lnTo>
                  <a:pt x="391604" y="610387"/>
                </a:lnTo>
                <a:lnTo>
                  <a:pt x="391604" y="92278"/>
                </a:lnTo>
                <a:lnTo>
                  <a:pt x="391797" y="79131"/>
                </a:lnTo>
                <a:lnTo>
                  <a:pt x="399792" y="38344"/>
                </a:lnTo>
                <a:lnTo>
                  <a:pt x="433465" y="20174"/>
                </a:lnTo>
                <a:lnTo>
                  <a:pt x="454113" y="16738"/>
                </a:lnTo>
                <a:lnTo>
                  <a:pt x="454113" y="0"/>
                </a:lnTo>
                <a:lnTo>
                  <a:pt x="304914" y="0"/>
                </a:lnTo>
                <a:lnTo>
                  <a:pt x="304914" y="16738"/>
                </a:lnTo>
                <a:lnTo>
                  <a:pt x="314032" y="18237"/>
                </a:lnTo>
                <a:lnTo>
                  <a:pt x="325543" y="20174"/>
                </a:lnTo>
                <a:lnTo>
                  <a:pt x="361994" y="43999"/>
                </a:lnTo>
                <a:lnTo>
                  <a:pt x="367233" y="92278"/>
                </a:lnTo>
                <a:lnTo>
                  <a:pt x="367233" y="354393"/>
                </a:lnTo>
                <a:lnTo>
                  <a:pt x="159245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17941" y="3600006"/>
            <a:ext cx="418465" cy="625475"/>
          </a:xfrm>
          <a:custGeom>
            <a:avLst/>
            <a:gdLst/>
            <a:ahLst/>
            <a:cxnLst/>
            <a:rect l="l" t="t" r="r" b="b"/>
            <a:pathLst>
              <a:path w="418464" h="625475">
                <a:moveTo>
                  <a:pt x="166484" y="39624"/>
                </a:moveTo>
                <a:lnTo>
                  <a:pt x="121184" y="69456"/>
                </a:lnTo>
                <a:lnTo>
                  <a:pt x="80772" y="108737"/>
                </a:lnTo>
                <a:lnTo>
                  <a:pt x="46942" y="155527"/>
                </a:lnTo>
                <a:lnTo>
                  <a:pt x="21399" y="207899"/>
                </a:lnTo>
                <a:lnTo>
                  <a:pt x="5346" y="263542"/>
                </a:lnTo>
                <a:lnTo>
                  <a:pt x="0" y="320167"/>
                </a:lnTo>
                <a:lnTo>
                  <a:pt x="1312" y="349482"/>
                </a:lnTo>
                <a:lnTo>
                  <a:pt x="11819" y="406551"/>
                </a:lnTo>
                <a:lnTo>
                  <a:pt x="32624" y="461045"/>
                </a:lnTo>
                <a:lnTo>
                  <a:pt x="62437" y="510113"/>
                </a:lnTo>
                <a:lnTo>
                  <a:pt x="100804" y="552853"/>
                </a:lnTo>
                <a:lnTo>
                  <a:pt x="146290" y="586757"/>
                </a:lnTo>
                <a:lnTo>
                  <a:pt x="198292" y="611024"/>
                </a:lnTo>
                <a:lnTo>
                  <a:pt x="254609" y="623350"/>
                </a:lnTo>
                <a:lnTo>
                  <a:pt x="284251" y="624890"/>
                </a:lnTo>
                <a:lnTo>
                  <a:pt x="302713" y="624385"/>
                </a:lnTo>
                <a:lnTo>
                  <a:pt x="352996" y="616800"/>
                </a:lnTo>
                <a:lnTo>
                  <a:pt x="401393" y="599062"/>
                </a:lnTo>
                <a:lnTo>
                  <a:pt x="418388" y="590664"/>
                </a:lnTo>
                <a:lnTo>
                  <a:pt x="418388" y="563867"/>
                </a:lnTo>
                <a:lnTo>
                  <a:pt x="404041" y="574651"/>
                </a:lnTo>
                <a:lnTo>
                  <a:pt x="389440" y="583936"/>
                </a:lnTo>
                <a:lnTo>
                  <a:pt x="343919" y="602883"/>
                </a:lnTo>
                <a:lnTo>
                  <a:pt x="293497" y="609638"/>
                </a:lnTo>
                <a:lnTo>
                  <a:pt x="289775" y="609384"/>
                </a:lnTo>
                <a:lnTo>
                  <a:pt x="284784" y="608952"/>
                </a:lnTo>
                <a:lnTo>
                  <a:pt x="278511" y="608330"/>
                </a:lnTo>
                <a:lnTo>
                  <a:pt x="272249" y="607720"/>
                </a:lnTo>
                <a:lnTo>
                  <a:pt x="267373" y="607402"/>
                </a:lnTo>
                <a:lnTo>
                  <a:pt x="263906" y="607402"/>
                </a:lnTo>
                <a:lnTo>
                  <a:pt x="241226" y="604321"/>
                </a:lnTo>
                <a:lnTo>
                  <a:pt x="202269" y="589718"/>
                </a:lnTo>
                <a:lnTo>
                  <a:pt x="171689" y="564341"/>
                </a:lnTo>
                <a:lnTo>
                  <a:pt x="148601" y="531085"/>
                </a:lnTo>
                <a:lnTo>
                  <a:pt x="132587" y="491014"/>
                </a:lnTo>
                <a:lnTo>
                  <a:pt x="121929" y="447576"/>
                </a:lnTo>
                <a:lnTo>
                  <a:pt x="116003" y="401028"/>
                </a:lnTo>
                <a:lnTo>
                  <a:pt x="112745" y="349446"/>
                </a:lnTo>
                <a:lnTo>
                  <a:pt x="111988" y="321652"/>
                </a:lnTo>
                <a:lnTo>
                  <a:pt x="111988" y="313474"/>
                </a:lnTo>
                <a:lnTo>
                  <a:pt x="111493" y="307327"/>
                </a:lnTo>
                <a:lnTo>
                  <a:pt x="115128" y="236774"/>
                </a:lnTo>
                <a:lnTo>
                  <a:pt x="127165" y="173939"/>
                </a:lnTo>
                <a:lnTo>
                  <a:pt x="147754" y="118152"/>
                </a:lnTo>
                <a:lnTo>
                  <a:pt x="178079" y="72834"/>
                </a:lnTo>
                <a:lnTo>
                  <a:pt x="218244" y="42762"/>
                </a:lnTo>
                <a:lnTo>
                  <a:pt x="268363" y="32740"/>
                </a:lnTo>
                <a:lnTo>
                  <a:pt x="284068" y="34419"/>
                </a:lnTo>
                <a:lnTo>
                  <a:pt x="325247" y="46228"/>
                </a:lnTo>
                <a:lnTo>
                  <a:pt x="361601" y="69443"/>
                </a:lnTo>
                <a:lnTo>
                  <a:pt x="373557" y="79997"/>
                </a:lnTo>
                <a:lnTo>
                  <a:pt x="373557" y="189014"/>
                </a:lnTo>
                <a:lnTo>
                  <a:pt x="390296" y="189014"/>
                </a:lnTo>
                <a:lnTo>
                  <a:pt x="390296" y="0"/>
                </a:lnTo>
                <a:lnTo>
                  <a:pt x="373557" y="0"/>
                </a:lnTo>
                <a:lnTo>
                  <a:pt x="373557" y="38138"/>
                </a:lnTo>
                <a:lnTo>
                  <a:pt x="355193" y="31958"/>
                </a:lnTo>
                <a:lnTo>
                  <a:pt x="314274" y="19621"/>
                </a:lnTo>
                <a:lnTo>
                  <a:pt x="265417" y="14503"/>
                </a:lnTo>
                <a:lnTo>
                  <a:pt x="240038" y="16074"/>
                </a:lnTo>
                <a:lnTo>
                  <a:pt x="215088" y="20786"/>
                </a:lnTo>
                <a:lnTo>
                  <a:pt x="190570" y="28637"/>
                </a:lnTo>
                <a:lnTo>
                  <a:pt x="166484" y="39624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396812" y="3600010"/>
            <a:ext cx="362585" cy="641350"/>
          </a:xfrm>
          <a:custGeom>
            <a:avLst/>
            <a:gdLst/>
            <a:ahLst/>
            <a:cxnLst/>
            <a:rect l="l" t="t" r="r" b="b"/>
            <a:pathLst>
              <a:path w="362585" h="641350">
                <a:moveTo>
                  <a:pt x="281101" y="281279"/>
                </a:moveTo>
                <a:lnTo>
                  <a:pt x="279880" y="333152"/>
                </a:lnTo>
                <a:lnTo>
                  <a:pt x="250560" y="366437"/>
                </a:lnTo>
                <a:lnTo>
                  <a:pt x="202590" y="371881"/>
                </a:lnTo>
                <a:lnTo>
                  <a:pt x="162229" y="371881"/>
                </a:lnTo>
                <a:lnTo>
                  <a:pt x="162229" y="31242"/>
                </a:lnTo>
                <a:lnTo>
                  <a:pt x="209473" y="31242"/>
                </a:lnTo>
                <a:lnTo>
                  <a:pt x="262308" y="36012"/>
                </a:lnTo>
                <a:lnTo>
                  <a:pt x="306590" y="50317"/>
                </a:lnTo>
                <a:lnTo>
                  <a:pt x="336583" y="79271"/>
                </a:lnTo>
                <a:lnTo>
                  <a:pt x="346583" y="127990"/>
                </a:lnTo>
                <a:lnTo>
                  <a:pt x="346583" y="189001"/>
                </a:lnTo>
                <a:lnTo>
                  <a:pt x="362585" y="189001"/>
                </a:lnTo>
                <a:lnTo>
                  <a:pt x="362585" y="0"/>
                </a:lnTo>
                <a:lnTo>
                  <a:pt x="346583" y="0"/>
                </a:lnTo>
                <a:lnTo>
                  <a:pt x="346583" y="14503"/>
                </a:lnTo>
                <a:lnTo>
                  <a:pt x="0" y="14503"/>
                </a:lnTo>
                <a:lnTo>
                  <a:pt x="0" y="31242"/>
                </a:lnTo>
                <a:lnTo>
                  <a:pt x="56375" y="31242"/>
                </a:lnTo>
                <a:lnTo>
                  <a:pt x="56375" y="608888"/>
                </a:lnTo>
                <a:lnTo>
                  <a:pt x="0" y="608888"/>
                </a:lnTo>
                <a:lnTo>
                  <a:pt x="0" y="624890"/>
                </a:lnTo>
                <a:lnTo>
                  <a:pt x="345097" y="624890"/>
                </a:lnTo>
                <a:lnTo>
                  <a:pt x="345097" y="640880"/>
                </a:lnTo>
                <a:lnTo>
                  <a:pt x="361835" y="640880"/>
                </a:lnTo>
                <a:lnTo>
                  <a:pt x="361835" y="489267"/>
                </a:lnTo>
                <a:lnTo>
                  <a:pt x="345097" y="489267"/>
                </a:lnTo>
                <a:lnTo>
                  <a:pt x="345097" y="526656"/>
                </a:lnTo>
                <a:lnTo>
                  <a:pt x="343085" y="549787"/>
                </a:lnTo>
                <a:lnTo>
                  <a:pt x="312915" y="593077"/>
                </a:lnTo>
                <a:lnTo>
                  <a:pt x="275890" y="605123"/>
                </a:lnTo>
                <a:lnTo>
                  <a:pt x="229196" y="609625"/>
                </a:lnTo>
                <a:lnTo>
                  <a:pt x="224116" y="609142"/>
                </a:lnTo>
                <a:lnTo>
                  <a:pt x="217538" y="608888"/>
                </a:lnTo>
                <a:lnTo>
                  <a:pt x="209473" y="608888"/>
                </a:lnTo>
                <a:lnTo>
                  <a:pt x="162229" y="608888"/>
                </a:lnTo>
                <a:lnTo>
                  <a:pt x="162229" y="386384"/>
                </a:lnTo>
                <a:lnTo>
                  <a:pt x="201104" y="386384"/>
                </a:lnTo>
                <a:lnTo>
                  <a:pt x="212458" y="386384"/>
                </a:lnTo>
                <a:lnTo>
                  <a:pt x="226645" y="387037"/>
                </a:lnTo>
                <a:lnTo>
                  <a:pt x="269098" y="403450"/>
                </a:lnTo>
                <a:lnTo>
                  <a:pt x="279615" y="440524"/>
                </a:lnTo>
                <a:lnTo>
                  <a:pt x="279615" y="477735"/>
                </a:lnTo>
                <a:lnTo>
                  <a:pt x="296354" y="477735"/>
                </a:lnTo>
                <a:lnTo>
                  <a:pt x="296354" y="281279"/>
                </a:lnTo>
                <a:lnTo>
                  <a:pt x="281101" y="28127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82690" y="3631258"/>
            <a:ext cx="135890" cy="342265"/>
          </a:xfrm>
          <a:custGeom>
            <a:avLst/>
            <a:gdLst/>
            <a:ahLst/>
            <a:cxnLst/>
            <a:rect l="l" t="t" r="r" b="b"/>
            <a:pathLst>
              <a:path w="135889" h="342264">
                <a:moveTo>
                  <a:pt x="0" y="0"/>
                </a:moveTo>
                <a:lnTo>
                  <a:pt x="18973" y="0"/>
                </a:lnTo>
                <a:lnTo>
                  <a:pt x="59655" y="6310"/>
                </a:lnTo>
                <a:lnTo>
                  <a:pt x="91661" y="25242"/>
                </a:lnTo>
                <a:lnTo>
                  <a:pt x="114992" y="56795"/>
                </a:lnTo>
                <a:lnTo>
                  <a:pt x="129646" y="100967"/>
                </a:lnTo>
                <a:lnTo>
                  <a:pt x="135623" y="157759"/>
                </a:lnTo>
                <a:lnTo>
                  <a:pt x="133454" y="208113"/>
                </a:lnTo>
                <a:lnTo>
                  <a:pt x="126947" y="249407"/>
                </a:lnTo>
                <a:lnTo>
                  <a:pt x="100926" y="304812"/>
                </a:lnTo>
                <a:lnTo>
                  <a:pt x="62156" y="332792"/>
                </a:lnTo>
                <a:lnTo>
                  <a:pt x="15252" y="342112"/>
                </a:lnTo>
                <a:lnTo>
                  <a:pt x="0" y="342112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20473" y="3614520"/>
            <a:ext cx="415290" cy="610870"/>
          </a:xfrm>
          <a:custGeom>
            <a:avLst/>
            <a:gdLst/>
            <a:ahLst/>
            <a:cxnLst/>
            <a:rect l="l" t="t" r="r" b="b"/>
            <a:pathLst>
              <a:path w="415289" h="610870">
                <a:moveTo>
                  <a:pt x="218579" y="592886"/>
                </a:moveTo>
                <a:lnTo>
                  <a:pt x="162217" y="592886"/>
                </a:lnTo>
                <a:lnTo>
                  <a:pt x="162217" y="374853"/>
                </a:lnTo>
                <a:lnTo>
                  <a:pt x="226212" y="374853"/>
                </a:lnTo>
                <a:lnTo>
                  <a:pt x="251311" y="373185"/>
                </a:lnTo>
                <a:lnTo>
                  <a:pt x="298608" y="359840"/>
                </a:lnTo>
                <a:lnTo>
                  <a:pt x="341410" y="333620"/>
                </a:lnTo>
                <a:lnTo>
                  <a:pt x="375871" y="297392"/>
                </a:lnTo>
                <a:lnTo>
                  <a:pt x="400888" y="252305"/>
                </a:lnTo>
                <a:lnTo>
                  <a:pt x="413633" y="202446"/>
                </a:lnTo>
                <a:lnTo>
                  <a:pt x="415226" y="175983"/>
                </a:lnTo>
                <a:lnTo>
                  <a:pt x="413423" y="157276"/>
                </a:lnTo>
                <a:lnTo>
                  <a:pt x="396430" y="105473"/>
                </a:lnTo>
                <a:lnTo>
                  <a:pt x="364276" y="61789"/>
                </a:lnTo>
                <a:lnTo>
                  <a:pt x="320116" y="28389"/>
                </a:lnTo>
                <a:lnTo>
                  <a:pt x="267466" y="7216"/>
                </a:lnTo>
                <a:lnTo>
                  <a:pt x="210959" y="0"/>
                </a:lnTo>
                <a:lnTo>
                  <a:pt x="0" y="0"/>
                </a:lnTo>
                <a:lnTo>
                  <a:pt x="0" y="16738"/>
                </a:lnTo>
                <a:lnTo>
                  <a:pt x="56362" y="16738"/>
                </a:lnTo>
                <a:lnTo>
                  <a:pt x="56362" y="594372"/>
                </a:lnTo>
                <a:lnTo>
                  <a:pt x="0" y="594372"/>
                </a:lnTo>
                <a:lnTo>
                  <a:pt x="0" y="610374"/>
                </a:lnTo>
                <a:lnTo>
                  <a:pt x="218579" y="610374"/>
                </a:lnTo>
                <a:lnTo>
                  <a:pt x="218579" y="59288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97712" y="3600009"/>
            <a:ext cx="376555" cy="625475"/>
          </a:xfrm>
          <a:custGeom>
            <a:avLst/>
            <a:gdLst/>
            <a:ahLst/>
            <a:cxnLst/>
            <a:rect l="l" t="t" r="r" b="b"/>
            <a:pathLst>
              <a:path w="376554" h="625475">
                <a:moveTo>
                  <a:pt x="135801" y="608888"/>
                </a:moveTo>
                <a:lnTo>
                  <a:pt x="79349" y="608888"/>
                </a:lnTo>
                <a:lnTo>
                  <a:pt x="79349" y="624890"/>
                </a:lnTo>
                <a:lnTo>
                  <a:pt x="298018" y="624890"/>
                </a:lnTo>
                <a:lnTo>
                  <a:pt x="298018" y="608888"/>
                </a:lnTo>
                <a:lnTo>
                  <a:pt x="241655" y="608888"/>
                </a:lnTo>
                <a:lnTo>
                  <a:pt x="241655" y="31254"/>
                </a:lnTo>
                <a:lnTo>
                  <a:pt x="266776" y="31254"/>
                </a:lnTo>
                <a:lnTo>
                  <a:pt x="287583" y="32857"/>
                </a:lnTo>
                <a:lnTo>
                  <a:pt x="336346" y="56921"/>
                </a:lnTo>
                <a:lnTo>
                  <a:pt x="360421" y="106525"/>
                </a:lnTo>
                <a:lnTo>
                  <a:pt x="362026" y="127990"/>
                </a:lnTo>
                <a:lnTo>
                  <a:pt x="362026" y="189001"/>
                </a:lnTo>
                <a:lnTo>
                  <a:pt x="376529" y="189001"/>
                </a:lnTo>
                <a:lnTo>
                  <a:pt x="376529" y="0"/>
                </a:lnTo>
                <a:lnTo>
                  <a:pt x="362026" y="0"/>
                </a:lnTo>
                <a:lnTo>
                  <a:pt x="362026" y="14503"/>
                </a:lnTo>
                <a:lnTo>
                  <a:pt x="16738" y="14503"/>
                </a:lnTo>
                <a:lnTo>
                  <a:pt x="16738" y="0"/>
                </a:lnTo>
                <a:lnTo>
                  <a:pt x="0" y="0"/>
                </a:lnTo>
                <a:lnTo>
                  <a:pt x="0" y="189001"/>
                </a:lnTo>
                <a:lnTo>
                  <a:pt x="16738" y="189001"/>
                </a:lnTo>
                <a:lnTo>
                  <a:pt x="16738" y="127990"/>
                </a:lnTo>
                <a:lnTo>
                  <a:pt x="17455" y="113846"/>
                </a:lnTo>
                <a:lnTo>
                  <a:pt x="28193" y="76923"/>
                </a:lnTo>
                <a:lnTo>
                  <a:pt x="61455" y="43154"/>
                </a:lnTo>
                <a:lnTo>
                  <a:pt x="98143" y="31997"/>
                </a:lnTo>
                <a:lnTo>
                  <a:pt x="112140" y="31254"/>
                </a:lnTo>
                <a:lnTo>
                  <a:pt x="135801" y="31254"/>
                </a:lnTo>
                <a:lnTo>
                  <a:pt x="135801" y="608888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630499" y="4545658"/>
            <a:ext cx="135890" cy="342265"/>
          </a:xfrm>
          <a:custGeom>
            <a:avLst/>
            <a:gdLst/>
            <a:ahLst/>
            <a:cxnLst/>
            <a:rect l="l" t="t" r="r" b="b"/>
            <a:pathLst>
              <a:path w="135889" h="342264">
                <a:moveTo>
                  <a:pt x="0" y="0"/>
                </a:moveTo>
                <a:lnTo>
                  <a:pt x="18973" y="0"/>
                </a:lnTo>
                <a:lnTo>
                  <a:pt x="59655" y="6310"/>
                </a:lnTo>
                <a:lnTo>
                  <a:pt x="91661" y="25242"/>
                </a:lnTo>
                <a:lnTo>
                  <a:pt x="114992" y="56795"/>
                </a:lnTo>
                <a:lnTo>
                  <a:pt x="129646" y="100967"/>
                </a:lnTo>
                <a:lnTo>
                  <a:pt x="135623" y="157759"/>
                </a:lnTo>
                <a:lnTo>
                  <a:pt x="133454" y="208113"/>
                </a:lnTo>
                <a:lnTo>
                  <a:pt x="126947" y="249407"/>
                </a:lnTo>
                <a:lnTo>
                  <a:pt x="100926" y="304812"/>
                </a:lnTo>
                <a:lnTo>
                  <a:pt x="62156" y="332792"/>
                </a:lnTo>
                <a:lnTo>
                  <a:pt x="15252" y="342112"/>
                </a:lnTo>
                <a:lnTo>
                  <a:pt x="0" y="342112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68282" y="4528920"/>
            <a:ext cx="415290" cy="610870"/>
          </a:xfrm>
          <a:custGeom>
            <a:avLst/>
            <a:gdLst/>
            <a:ahLst/>
            <a:cxnLst/>
            <a:rect l="l" t="t" r="r" b="b"/>
            <a:pathLst>
              <a:path w="415289" h="610870">
                <a:moveTo>
                  <a:pt x="218579" y="592886"/>
                </a:moveTo>
                <a:lnTo>
                  <a:pt x="162217" y="592886"/>
                </a:lnTo>
                <a:lnTo>
                  <a:pt x="162217" y="374853"/>
                </a:lnTo>
                <a:lnTo>
                  <a:pt x="226212" y="374853"/>
                </a:lnTo>
                <a:lnTo>
                  <a:pt x="251311" y="373185"/>
                </a:lnTo>
                <a:lnTo>
                  <a:pt x="298608" y="359840"/>
                </a:lnTo>
                <a:lnTo>
                  <a:pt x="341410" y="333620"/>
                </a:lnTo>
                <a:lnTo>
                  <a:pt x="375871" y="297392"/>
                </a:lnTo>
                <a:lnTo>
                  <a:pt x="400888" y="252305"/>
                </a:lnTo>
                <a:lnTo>
                  <a:pt x="413633" y="202446"/>
                </a:lnTo>
                <a:lnTo>
                  <a:pt x="415226" y="175983"/>
                </a:lnTo>
                <a:lnTo>
                  <a:pt x="413423" y="157276"/>
                </a:lnTo>
                <a:lnTo>
                  <a:pt x="396430" y="105473"/>
                </a:lnTo>
                <a:lnTo>
                  <a:pt x="364276" y="61789"/>
                </a:lnTo>
                <a:lnTo>
                  <a:pt x="320116" y="28389"/>
                </a:lnTo>
                <a:lnTo>
                  <a:pt x="267466" y="7216"/>
                </a:lnTo>
                <a:lnTo>
                  <a:pt x="210959" y="0"/>
                </a:lnTo>
                <a:lnTo>
                  <a:pt x="0" y="0"/>
                </a:lnTo>
                <a:lnTo>
                  <a:pt x="0" y="16738"/>
                </a:lnTo>
                <a:lnTo>
                  <a:pt x="56362" y="16738"/>
                </a:lnTo>
                <a:lnTo>
                  <a:pt x="56362" y="594372"/>
                </a:lnTo>
                <a:lnTo>
                  <a:pt x="0" y="594372"/>
                </a:lnTo>
                <a:lnTo>
                  <a:pt x="0" y="610374"/>
                </a:lnTo>
                <a:lnTo>
                  <a:pt x="218579" y="610374"/>
                </a:lnTo>
                <a:lnTo>
                  <a:pt x="218579" y="59288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19010" y="4528911"/>
            <a:ext cx="468630" cy="610870"/>
          </a:xfrm>
          <a:custGeom>
            <a:avLst/>
            <a:gdLst/>
            <a:ahLst/>
            <a:cxnLst/>
            <a:rect l="l" t="t" r="r" b="b"/>
            <a:pathLst>
              <a:path w="468630" h="610870">
                <a:moveTo>
                  <a:pt x="162217" y="360540"/>
                </a:moveTo>
                <a:lnTo>
                  <a:pt x="162217" y="16751"/>
                </a:lnTo>
                <a:lnTo>
                  <a:pt x="210959" y="16751"/>
                </a:lnTo>
                <a:lnTo>
                  <a:pt x="210959" y="0"/>
                </a:lnTo>
                <a:lnTo>
                  <a:pt x="0" y="0"/>
                </a:lnTo>
                <a:lnTo>
                  <a:pt x="0" y="16751"/>
                </a:lnTo>
                <a:lnTo>
                  <a:pt x="56362" y="16751"/>
                </a:lnTo>
                <a:lnTo>
                  <a:pt x="56362" y="594385"/>
                </a:lnTo>
                <a:lnTo>
                  <a:pt x="0" y="594385"/>
                </a:lnTo>
                <a:lnTo>
                  <a:pt x="0" y="610387"/>
                </a:lnTo>
                <a:lnTo>
                  <a:pt x="210959" y="610387"/>
                </a:lnTo>
                <a:lnTo>
                  <a:pt x="210959" y="594385"/>
                </a:lnTo>
                <a:lnTo>
                  <a:pt x="162217" y="594385"/>
                </a:lnTo>
                <a:lnTo>
                  <a:pt x="162217" y="376542"/>
                </a:lnTo>
                <a:lnTo>
                  <a:pt x="315506" y="376542"/>
                </a:lnTo>
                <a:lnTo>
                  <a:pt x="315506" y="594385"/>
                </a:lnTo>
                <a:lnTo>
                  <a:pt x="257657" y="594385"/>
                </a:lnTo>
                <a:lnTo>
                  <a:pt x="257657" y="610387"/>
                </a:lnTo>
                <a:lnTo>
                  <a:pt x="468617" y="610387"/>
                </a:lnTo>
                <a:lnTo>
                  <a:pt x="468617" y="594385"/>
                </a:lnTo>
                <a:lnTo>
                  <a:pt x="421360" y="594385"/>
                </a:lnTo>
                <a:lnTo>
                  <a:pt x="421360" y="16751"/>
                </a:lnTo>
                <a:lnTo>
                  <a:pt x="468617" y="16751"/>
                </a:lnTo>
                <a:lnTo>
                  <a:pt x="468617" y="0"/>
                </a:lnTo>
                <a:lnTo>
                  <a:pt x="257657" y="0"/>
                </a:lnTo>
                <a:lnTo>
                  <a:pt x="257657" y="16751"/>
                </a:lnTo>
                <a:lnTo>
                  <a:pt x="315506" y="16751"/>
                </a:lnTo>
                <a:lnTo>
                  <a:pt x="315506" y="360540"/>
                </a:lnTo>
                <a:lnTo>
                  <a:pt x="162217" y="36054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618917" y="4691325"/>
            <a:ext cx="139065" cy="190500"/>
          </a:xfrm>
          <a:custGeom>
            <a:avLst/>
            <a:gdLst/>
            <a:ahLst/>
            <a:cxnLst/>
            <a:rect l="l" t="t" r="r" b="b"/>
            <a:pathLst>
              <a:path w="139064" h="190500">
                <a:moveTo>
                  <a:pt x="65481" y="0"/>
                </a:moveTo>
                <a:lnTo>
                  <a:pt x="138595" y="190500"/>
                </a:lnTo>
                <a:lnTo>
                  <a:pt x="0" y="190500"/>
                </a:lnTo>
                <a:lnTo>
                  <a:pt x="65481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453525" y="4528917"/>
            <a:ext cx="554355" cy="610870"/>
          </a:xfrm>
          <a:custGeom>
            <a:avLst/>
            <a:gdLst/>
            <a:ahLst/>
            <a:cxnLst/>
            <a:rect l="l" t="t" r="r" b="b"/>
            <a:pathLst>
              <a:path w="554355" h="610870">
                <a:moveTo>
                  <a:pt x="120650" y="579793"/>
                </a:moveTo>
                <a:lnTo>
                  <a:pt x="114360" y="572049"/>
                </a:lnTo>
                <a:lnTo>
                  <a:pt x="109551" y="563410"/>
                </a:lnTo>
                <a:lnTo>
                  <a:pt x="106221" y="553875"/>
                </a:lnTo>
                <a:lnTo>
                  <a:pt x="104368" y="543445"/>
                </a:lnTo>
                <a:lnTo>
                  <a:pt x="105638" y="534920"/>
                </a:lnTo>
                <a:lnTo>
                  <a:pt x="107580" y="525327"/>
                </a:lnTo>
                <a:lnTo>
                  <a:pt x="110196" y="514665"/>
                </a:lnTo>
                <a:lnTo>
                  <a:pt x="113487" y="502932"/>
                </a:lnTo>
                <a:lnTo>
                  <a:pt x="160743" y="368160"/>
                </a:lnTo>
                <a:lnTo>
                  <a:pt x="308635" y="368160"/>
                </a:lnTo>
                <a:lnTo>
                  <a:pt x="400723" y="594385"/>
                </a:lnTo>
                <a:lnTo>
                  <a:pt x="343611" y="594385"/>
                </a:lnTo>
                <a:lnTo>
                  <a:pt x="343611" y="610374"/>
                </a:lnTo>
                <a:lnTo>
                  <a:pt x="554012" y="610374"/>
                </a:lnTo>
                <a:lnTo>
                  <a:pt x="554012" y="594385"/>
                </a:lnTo>
                <a:lnTo>
                  <a:pt x="506018" y="594385"/>
                </a:lnTo>
                <a:lnTo>
                  <a:pt x="282587" y="0"/>
                </a:lnTo>
                <a:lnTo>
                  <a:pt x="271246" y="0"/>
                </a:lnTo>
                <a:lnTo>
                  <a:pt x="93764" y="499948"/>
                </a:lnTo>
                <a:lnTo>
                  <a:pt x="85767" y="519669"/>
                </a:lnTo>
                <a:lnTo>
                  <a:pt x="68141" y="553597"/>
                </a:lnTo>
                <a:lnTo>
                  <a:pt x="35513" y="587738"/>
                </a:lnTo>
                <a:lnTo>
                  <a:pt x="6146" y="594385"/>
                </a:lnTo>
                <a:lnTo>
                  <a:pt x="0" y="594385"/>
                </a:lnTo>
                <a:lnTo>
                  <a:pt x="0" y="610374"/>
                </a:lnTo>
                <a:lnTo>
                  <a:pt x="163715" y="610374"/>
                </a:lnTo>
                <a:lnTo>
                  <a:pt x="163715" y="594385"/>
                </a:lnTo>
                <a:lnTo>
                  <a:pt x="156083" y="594385"/>
                </a:lnTo>
                <a:lnTo>
                  <a:pt x="145846" y="593473"/>
                </a:lnTo>
                <a:lnTo>
                  <a:pt x="136528" y="590737"/>
                </a:lnTo>
                <a:lnTo>
                  <a:pt x="128129" y="586177"/>
                </a:lnTo>
                <a:lnTo>
                  <a:pt x="120650" y="579793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66037" y="4514410"/>
            <a:ext cx="315595" cy="638810"/>
          </a:xfrm>
          <a:custGeom>
            <a:avLst/>
            <a:gdLst/>
            <a:ahLst/>
            <a:cxnLst/>
            <a:rect l="l" t="t" r="r" b="b"/>
            <a:pathLst>
              <a:path w="315595" h="638810">
                <a:moveTo>
                  <a:pt x="234124" y="601726"/>
                </a:moveTo>
                <a:lnTo>
                  <a:pt x="266909" y="574635"/>
                </a:lnTo>
                <a:lnTo>
                  <a:pt x="292912" y="539686"/>
                </a:lnTo>
                <a:lnTo>
                  <a:pt x="309864" y="499454"/>
                </a:lnTo>
                <a:lnTo>
                  <a:pt x="315518" y="456526"/>
                </a:lnTo>
                <a:lnTo>
                  <a:pt x="310331" y="414081"/>
                </a:lnTo>
                <a:lnTo>
                  <a:pt x="294769" y="374255"/>
                </a:lnTo>
                <a:lnTo>
                  <a:pt x="268835" y="337046"/>
                </a:lnTo>
                <a:lnTo>
                  <a:pt x="232528" y="302456"/>
                </a:lnTo>
                <a:lnTo>
                  <a:pt x="185851" y="270484"/>
                </a:lnTo>
                <a:lnTo>
                  <a:pt x="157245" y="251977"/>
                </a:lnTo>
                <a:lnTo>
                  <a:pt x="132083" y="232538"/>
                </a:lnTo>
                <a:lnTo>
                  <a:pt x="92087" y="190868"/>
                </a:lnTo>
                <a:lnTo>
                  <a:pt x="66973" y="148824"/>
                </a:lnTo>
                <a:lnTo>
                  <a:pt x="57861" y="109753"/>
                </a:lnTo>
                <a:lnTo>
                  <a:pt x="60125" y="92913"/>
                </a:lnTo>
                <a:lnTo>
                  <a:pt x="87439" y="53479"/>
                </a:lnTo>
                <a:lnTo>
                  <a:pt x="143632" y="34036"/>
                </a:lnTo>
                <a:lnTo>
                  <a:pt x="168363" y="32740"/>
                </a:lnTo>
                <a:lnTo>
                  <a:pt x="179898" y="33431"/>
                </a:lnTo>
                <a:lnTo>
                  <a:pt x="224075" y="49883"/>
                </a:lnTo>
                <a:lnTo>
                  <a:pt x="259719" y="84880"/>
                </a:lnTo>
                <a:lnTo>
                  <a:pt x="275894" y="118872"/>
                </a:lnTo>
                <a:lnTo>
                  <a:pt x="275894" y="189001"/>
                </a:lnTo>
                <a:lnTo>
                  <a:pt x="291884" y="189001"/>
                </a:lnTo>
                <a:lnTo>
                  <a:pt x="291884" y="0"/>
                </a:lnTo>
                <a:lnTo>
                  <a:pt x="275894" y="0"/>
                </a:lnTo>
                <a:lnTo>
                  <a:pt x="275894" y="38138"/>
                </a:lnTo>
                <a:lnTo>
                  <a:pt x="256989" y="31880"/>
                </a:lnTo>
                <a:lnTo>
                  <a:pt x="215709" y="19532"/>
                </a:lnTo>
                <a:lnTo>
                  <a:pt x="166878" y="14503"/>
                </a:lnTo>
                <a:lnTo>
                  <a:pt x="141806" y="15968"/>
                </a:lnTo>
                <a:lnTo>
                  <a:pt x="96967" y="27688"/>
                </a:lnTo>
                <a:lnTo>
                  <a:pt x="59474" y="50613"/>
                </a:lnTo>
                <a:lnTo>
                  <a:pt x="30965" y="81635"/>
                </a:lnTo>
                <a:lnTo>
                  <a:pt x="11703" y="119646"/>
                </a:lnTo>
                <a:lnTo>
                  <a:pt x="1611" y="161085"/>
                </a:lnTo>
                <a:lnTo>
                  <a:pt x="0" y="182867"/>
                </a:lnTo>
                <a:lnTo>
                  <a:pt x="1676" y="204177"/>
                </a:lnTo>
                <a:lnTo>
                  <a:pt x="11721" y="245153"/>
                </a:lnTo>
                <a:lnTo>
                  <a:pt x="30613" y="283346"/>
                </a:lnTo>
                <a:lnTo>
                  <a:pt x="57869" y="315203"/>
                </a:lnTo>
                <a:lnTo>
                  <a:pt x="122503" y="364626"/>
                </a:lnTo>
                <a:lnTo>
                  <a:pt x="162221" y="398484"/>
                </a:lnTo>
                <a:lnTo>
                  <a:pt x="193755" y="430109"/>
                </a:lnTo>
                <a:lnTo>
                  <a:pt x="228498" y="477648"/>
                </a:lnTo>
                <a:lnTo>
                  <a:pt x="241514" y="513462"/>
                </a:lnTo>
                <a:lnTo>
                  <a:pt x="243141" y="531126"/>
                </a:lnTo>
                <a:lnTo>
                  <a:pt x="241601" y="547674"/>
                </a:lnTo>
                <a:lnTo>
                  <a:pt x="218503" y="584885"/>
                </a:lnTo>
                <a:lnTo>
                  <a:pt x="174249" y="605366"/>
                </a:lnTo>
                <a:lnTo>
                  <a:pt x="156273" y="608888"/>
                </a:lnTo>
                <a:lnTo>
                  <a:pt x="136101" y="606828"/>
                </a:lnTo>
                <a:lnTo>
                  <a:pt x="95871" y="593717"/>
                </a:lnTo>
                <a:lnTo>
                  <a:pt x="57175" y="569264"/>
                </a:lnTo>
                <a:lnTo>
                  <a:pt x="28382" y="537450"/>
                </a:lnTo>
                <a:lnTo>
                  <a:pt x="18224" y="519036"/>
                </a:lnTo>
                <a:lnTo>
                  <a:pt x="18224" y="448157"/>
                </a:lnTo>
                <a:lnTo>
                  <a:pt x="1485" y="448157"/>
                </a:lnTo>
                <a:lnTo>
                  <a:pt x="1485" y="638657"/>
                </a:lnTo>
                <a:lnTo>
                  <a:pt x="18224" y="638657"/>
                </a:lnTo>
                <a:lnTo>
                  <a:pt x="18224" y="588987"/>
                </a:lnTo>
                <a:lnTo>
                  <a:pt x="36424" y="598196"/>
                </a:lnTo>
                <a:lnTo>
                  <a:pt x="88366" y="616889"/>
                </a:lnTo>
                <a:lnTo>
                  <a:pt x="141557" y="624390"/>
                </a:lnTo>
                <a:lnTo>
                  <a:pt x="160731" y="624890"/>
                </a:lnTo>
                <a:lnTo>
                  <a:pt x="179269" y="623443"/>
                </a:lnTo>
                <a:lnTo>
                  <a:pt x="197680" y="619099"/>
                </a:lnTo>
                <a:lnTo>
                  <a:pt x="215964" y="611860"/>
                </a:lnTo>
                <a:lnTo>
                  <a:pt x="234124" y="60172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433061" y="4514410"/>
            <a:ext cx="362585" cy="641350"/>
          </a:xfrm>
          <a:custGeom>
            <a:avLst/>
            <a:gdLst/>
            <a:ahLst/>
            <a:cxnLst/>
            <a:rect l="l" t="t" r="r" b="b"/>
            <a:pathLst>
              <a:path w="362585" h="641350">
                <a:moveTo>
                  <a:pt x="281101" y="281279"/>
                </a:moveTo>
                <a:lnTo>
                  <a:pt x="279880" y="333152"/>
                </a:lnTo>
                <a:lnTo>
                  <a:pt x="250560" y="366437"/>
                </a:lnTo>
                <a:lnTo>
                  <a:pt x="202590" y="371881"/>
                </a:lnTo>
                <a:lnTo>
                  <a:pt x="162229" y="371881"/>
                </a:lnTo>
                <a:lnTo>
                  <a:pt x="162229" y="31242"/>
                </a:lnTo>
                <a:lnTo>
                  <a:pt x="209473" y="31242"/>
                </a:lnTo>
                <a:lnTo>
                  <a:pt x="262308" y="36012"/>
                </a:lnTo>
                <a:lnTo>
                  <a:pt x="306590" y="50317"/>
                </a:lnTo>
                <a:lnTo>
                  <a:pt x="336583" y="79271"/>
                </a:lnTo>
                <a:lnTo>
                  <a:pt x="346583" y="127990"/>
                </a:lnTo>
                <a:lnTo>
                  <a:pt x="346583" y="189001"/>
                </a:lnTo>
                <a:lnTo>
                  <a:pt x="362585" y="189001"/>
                </a:lnTo>
                <a:lnTo>
                  <a:pt x="362585" y="0"/>
                </a:lnTo>
                <a:lnTo>
                  <a:pt x="346583" y="0"/>
                </a:lnTo>
                <a:lnTo>
                  <a:pt x="346583" y="14503"/>
                </a:lnTo>
                <a:lnTo>
                  <a:pt x="0" y="14503"/>
                </a:lnTo>
                <a:lnTo>
                  <a:pt x="0" y="31242"/>
                </a:lnTo>
                <a:lnTo>
                  <a:pt x="56375" y="31242"/>
                </a:lnTo>
                <a:lnTo>
                  <a:pt x="56375" y="608888"/>
                </a:lnTo>
                <a:lnTo>
                  <a:pt x="0" y="608888"/>
                </a:lnTo>
                <a:lnTo>
                  <a:pt x="0" y="624890"/>
                </a:lnTo>
                <a:lnTo>
                  <a:pt x="345097" y="624890"/>
                </a:lnTo>
                <a:lnTo>
                  <a:pt x="345097" y="640880"/>
                </a:lnTo>
                <a:lnTo>
                  <a:pt x="361835" y="640880"/>
                </a:lnTo>
                <a:lnTo>
                  <a:pt x="361835" y="489267"/>
                </a:lnTo>
                <a:lnTo>
                  <a:pt x="345097" y="489267"/>
                </a:lnTo>
                <a:lnTo>
                  <a:pt x="345097" y="526656"/>
                </a:lnTo>
                <a:lnTo>
                  <a:pt x="343085" y="549787"/>
                </a:lnTo>
                <a:lnTo>
                  <a:pt x="312915" y="593077"/>
                </a:lnTo>
                <a:lnTo>
                  <a:pt x="275890" y="605123"/>
                </a:lnTo>
                <a:lnTo>
                  <a:pt x="229196" y="609625"/>
                </a:lnTo>
                <a:lnTo>
                  <a:pt x="224116" y="609142"/>
                </a:lnTo>
                <a:lnTo>
                  <a:pt x="217538" y="608888"/>
                </a:lnTo>
                <a:lnTo>
                  <a:pt x="209473" y="608888"/>
                </a:lnTo>
                <a:lnTo>
                  <a:pt x="162229" y="608888"/>
                </a:lnTo>
                <a:lnTo>
                  <a:pt x="162229" y="386384"/>
                </a:lnTo>
                <a:lnTo>
                  <a:pt x="201104" y="386384"/>
                </a:lnTo>
                <a:lnTo>
                  <a:pt x="212458" y="386384"/>
                </a:lnTo>
                <a:lnTo>
                  <a:pt x="226645" y="387037"/>
                </a:lnTo>
                <a:lnTo>
                  <a:pt x="269098" y="403450"/>
                </a:lnTo>
                <a:lnTo>
                  <a:pt x="279615" y="440524"/>
                </a:lnTo>
                <a:lnTo>
                  <a:pt x="279615" y="477735"/>
                </a:lnTo>
                <a:lnTo>
                  <a:pt x="296354" y="477735"/>
                </a:lnTo>
                <a:lnTo>
                  <a:pt x="296354" y="281279"/>
                </a:lnTo>
                <a:lnTo>
                  <a:pt x="281101" y="28127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176610" y="4531895"/>
            <a:ext cx="332740" cy="619760"/>
          </a:xfrm>
          <a:custGeom>
            <a:avLst/>
            <a:gdLst/>
            <a:ahLst/>
            <a:cxnLst/>
            <a:rect l="l" t="t" r="r" b="b"/>
            <a:pathLst>
              <a:path w="332739" h="619760">
                <a:moveTo>
                  <a:pt x="247332" y="31343"/>
                </a:moveTo>
                <a:lnTo>
                  <a:pt x="238467" y="32766"/>
                </a:lnTo>
                <a:lnTo>
                  <a:pt x="230428" y="33794"/>
                </a:lnTo>
                <a:lnTo>
                  <a:pt x="223240" y="34417"/>
                </a:lnTo>
                <a:lnTo>
                  <a:pt x="191720" y="31150"/>
                </a:lnTo>
                <a:lnTo>
                  <a:pt x="163569" y="24323"/>
                </a:lnTo>
                <a:lnTo>
                  <a:pt x="138790" y="13939"/>
                </a:lnTo>
                <a:lnTo>
                  <a:pt x="117386" y="0"/>
                </a:lnTo>
                <a:lnTo>
                  <a:pt x="23622" y="269748"/>
                </a:lnTo>
                <a:lnTo>
                  <a:pt x="17278" y="289628"/>
                </a:lnTo>
                <a:lnTo>
                  <a:pt x="12746" y="308349"/>
                </a:lnTo>
                <a:lnTo>
                  <a:pt x="10025" y="325908"/>
                </a:lnTo>
                <a:lnTo>
                  <a:pt x="9118" y="342303"/>
                </a:lnTo>
                <a:lnTo>
                  <a:pt x="10604" y="359041"/>
                </a:lnTo>
                <a:lnTo>
                  <a:pt x="26606" y="359041"/>
                </a:lnTo>
                <a:lnTo>
                  <a:pt x="25107" y="342303"/>
                </a:lnTo>
                <a:lnTo>
                  <a:pt x="25107" y="337718"/>
                </a:lnTo>
                <a:lnTo>
                  <a:pt x="24612" y="334365"/>
                </a:lnTo>
                <a:lnTo>
                  <a:pt x="23622" y="332257"/>
                </a:lnTo>
                <a:lnTo>
                  <a:pt x="26384" y="306625"/>
                </a:lnTo>
                <a:lnTo>
                  <a:pt x="45687" y="270112"/>
                </a:lnTo>
                <a:lnTo>
                  <a:pt x="80463" y="251872"/>
                </a:lnTo>
                <a:lnTo>
                  <a:pt x="127990" y="242404"/>
                </a:lnTo>
                <a:lnTo>
                  <a:pt x="169662" y="254320"/>
                </a:lnTo>
                <a:lnTo>
                  <a:pt x="199428" y="283189"/>
                </a:lnTo>
                <a:lnTo>
                  <a:pt x="217287" y="329010"/>
                </a:lnTo>
                <a:lnTo>
                  <a:pt x="223240" y="391782"/>
                </a:lnTo>
                <a:lnTo>
                  <a:pt x="223240" y="418388"/>
                </a:lnTo>
                <a:lnTo>
                  <a:pt x="216495" y="475268"/>
                </a:lnTo>
                <a:lnTo>
                  <a:pt x="203339" y="519404"/>
                </a:lnTo>
                <a:lnTo>
                  <a:pt x="176214" y="563129"/>
                </a:lnTo>
                <a:lnTo>
                  <a:pt x="135948" y="585828"/>
                </a:lnTo>
                <a:lnTo>
                  <a:pt x="126504" y="586752"/>
                </a:lnTo>
                <a:lnTo>
                  <a:pt x="111645" y="585121"/>
                </a:lnTo>
                <a:lnTo>
                  <a:pt x="63995" y="568426"/>
                </a:lnTo>
                <a:lnTo>
                  <a:pt x="24927" y="535518"/>
                </a:lnTo>
                <a:lnTo>
                  <a:pt x="16738" y="521271"/>
                </a:lnTo>
                <a:lnTo>
                  <a:pt x="16738" y="415417"/>
                </a:lnTo>
                <a:lnTo>
                  <a:pt x="0" y="415417"/>
                </a:lnTo>
                <a:lnTo>
                  <a:pt x="0" y="619683"/>
                </a:lnTo>
                <a:lnTo>
                  <a:pt x="16738" y="619683"/>
                </a:lnTo>
                <a:lnTo>
                  <a:pt x="16738" y="573176"/>
                </a:lnTo>
                <a:lnTo>
                  <a:pt x="23622" y="576148"/>
                </a:lnTo>
                <a:lnTo>
                  <a:pt x="27420" y="577615"/>
                </a:lnTo>
                <a:lnTo>
                  <a:pt x="33786" y="580150"/>
                </a:lnTo>
                <a:lnTo>
                  <a:pt x="42722" y="583754"/>
                </a:lnTo>
                <a:lnTo>
                  <a:pt x="54229" y="588429"/>
                </a:lnTo>
                <a:lnTo>
                  <a:pt x="66368" y="593232"/>
                </a:lnTo>
                <a:lnTo>
                  <a:pt x="110809" y="605869"/>
                </a:lnTo>
                <a:lnTo>
                  <a:pt x="127990" y="607402"/>
                </a:lnTo>
                <a:lnTo>
                  <a:pt x="150588" y="605809"/>
                </a:lnTo>
                <a:lnTo>
                  <a:pt x="195750" y="593065"/>
                </a:lnTo>
                <a:lnTo>
                  <a:pt x="239967" y="568064"/>
                </a:lnTo>
                <a:lnTo>
                  <a:pt x="277872" y="533741"/>
                </a:lnTo>
                <a:lnTo>
                  <a:pt x="307813" y="491350"/>
                </a:lnTo>
                <a:lnTo>
                  <a:pt x="325301" y="445492"/>
                </a:lnTo>
                <a:lnTo>
                  <a:pt x="329095" y="421551"/>
                </a:lnTo>
                <a:lnTo>
                  <a:pt x="327618" y="394390"/>
                </a:lnTo>
                <a:lnTo>
                  <a:pt x="315807" y="343978"/>
                </a:lnTo>
                <a:lnTo>
                  <a:pt x="292532" y="299366"/>
                </a:lnTo>
                <a:lnTo>
                  <a:pt x="259928" y="264109"/>
                </a:lnTo>
                <a:lnTo>
                  <a:pt x="218932" y="239147"/>
                </a:lnTo>
                <a:lnTo>
                  <a:pt x="173026" y="226498"/>
                </a:lnTo>
                <a:lnTo>
                  <a:pt x="148450" y="224917"/>
                </a:lnTo>
                <a:lnTo>
                  <a:pt x="119349" y="226776"/>
                </a:lnTo>
                <a:lnTo>
                  <a:pt x="92130" y="232356"/>
                </a:lnTo>
                <a:lnTo>
                  <a:pt x="66795" y="241654"/>
                </a:lnTo>
                <a:lnTo>
                  <a:pt x="43345" y="254673"/>
                </a:lnTo>
                <a:lnTo>
                  <a:pt x="108826" y="65671"/>
                </a:lnTo>
                <a:lnTo>
                  <a:pt x="126335" y="73787"/>
                </a:lnTo>
                <a:lnTo>
                  <a:pt x="145010" y="79902"/>
                </a:lnTo>
                <a:lnTo>
                  <a:pt x="164849" y="84016"/>
                </a:lnTo>
                <a:lnTo>
                  <a:pt x="185851" y="86131"/>
                </a:lnTo>
                <a:lnTo>
                  <a:pt x="188950" y="85140"/>
                </a:lnTo>
                <a:lnTo>
                  <a:pt x="193040" y="84645"/>
                </a:lnTo>
                <a:lnTo>
                  <a:pt x="198120" y="84645"/>
                </a:lnTo>
                <a:lnTo>
                  <a:pt x="217322" y="82892"/>
                </a:lnTo>
                <a:lnTo>
                  <a:pt x="254812" y="72243"/>
                </a:lnTo>
                <a:lnTo>
                  <a:pt x="290400" y="52293"/>
                </a:lnTo>
                <a:lnTo>
                  <a:pt x="319979" y="24432"/>
                </a:lnTo>
                <a:lnTo>
                  <a:pt x="332257" y="7620"/>
                </a:lnTo>
                <a:lnTo>
                  <a:pt x="319976" y="0"/>
                </a:lnTo>
                <a:lnTo>
                  <a:pt x="307015" y="10205"/>
                </a:lnTo>
                <a:lnTo>
                  <a:pt x="293795" y="18321"/>
                </a:lnTo>
                <a:lnTo>
                  <a:pt x="280317" y="24344"/>
                </a:lnTo>
                <a:lnTo>
                  <a:pt x="266585" y="28270"/>
                </a:lnTo>
                <a:lnTo>
                  <a:pt x="262610" y="28892"/>
                </a:lnTo>
                <a:lnTo>
                  <a:pt x="256197" y="29921"/>
                </a:lnTo>
                <a:lnTo>
                  <a:pt x="247332" y="31343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427299" y="2886667"/>
            <a:ext cx="3263265" cy="241808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  <a:tabLst>
                <a:tab pos="1615440" algn="l"/>
              </a:tabLst>
            </a:pP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PERTEMUAN	</a:t>
            </a:r>
            <a:r>
              <a:rPr sz="2200" spc="15" dirty="0">
                <a:solidFill>
                  <a:srgbClr val="FFFFFF"/>
                </a:solidFill>
                <a:latin typeface="Calibri"/>
                <a:cs typeface="Calibri"/>
              </a:rPr>
              <a:t>VII</a:t>
            </a:r>
            <a:endParaRPr sz="2200">
              <a:latin typeface="Calibri"/>
              <a:cs typeface="Calibri"/>
            </a:endParaRPr>
          </a:p>
          <a:p>
            <a:pPr marL="36195" marR="5080" indent="-24130">
              <a:lnSpc>
                <a:spcPct val="100000"/>
              </a:lnSpc>
              <a:spcBef>
                <a:spcPts val="1315"/>
              </a:spcBef>
              <a:tabLst>
                <a:tab pos="2717165" algn="l"/>
              </a:tabLst>
            </a:pPr>
            <a:r>
              <a:rPr sz="6000" spc="-430" dirty="0">
                <a:solidFill>
                  <a:srgbClr val="939598"/>
                </a:solidFill>
                <a:latin typeface="Times New Roman"/>
                <a:cs typeface="Times New Roman"/>
              </a:rPr>
              <a:t>C</a:t>
            </a:r>
            <a:r>
              <a:rPr sz="6000" spc="-459" dirty="0">
                <a:solidFill>
                  <a:srgbClr val="939598"/>
                </a:solidFill>
                <a:latin typeface="Times New Roman"/>
                <a:cs typeface="Times New Roman"/>
              </a:rPr>
              <a:t>O</a:t>
            </a:r>
            <a:r>
              <a:rPr sz="6000" spc="-365" dirty="0">
                <a:solidFill>
                  <a:srgbClr val="939598"/>
                </a:solidFill>
                <a:latin typeface="Times New Roman"/>
                <a:cs typeface="Times New Roman"/>
              </a:rPr>
              <a:t>N</a:t>
            </a:r>
            <a:r>
              <a:rPr sz="6000" spc="-300" dirty="0">
                <a:solidFill>
                  <a:srgbClr val="939598"/>
                </a:solidFill>
                <a:latin typeface="Times New Roman"/>
                <a:cs typeface="Times New Roman"/>
              </a:rPr>
              <a:t>C</a:t>
            </a:r>
            <a:r>
              <a:rPr sz="6000" spc="-95" dirty="0">
                <a:solidFill>
                  <a:srgbClr val="939598"/>
                </a:solidFill>
                <a:latin typeface="Times New Roman"/>
                <a:cs typeface="Times New Roman"/>
              </a:rPr>
              <a:t>E</a:t>
            </a:r>
            <a:r>
              <a:rPr sz="6000" spc="50" dirty="0">
                <a:solidFill>
                  <a:srgbClr val="939598"/>
                </a:solidFill>
                <a:latin typeface="Times New Roman"/>
                <a:cs typeface="Times New Roman"/>
              </a:rPr>
              <a:t>P</a:t>
            </a:r>
            <a:r>
              <a:rPr sz="6000" spc="-165" dirty="0">
                <a:solidFill>
                  <a:srgbClr val="939598"/>
                </a:solidFill>
                <a:latin typeface="Times New Roman"/>
                <a:cs typeface="Times New Roman"/>
              </a:rPr>
              <a:t>T  </a:t>
            </a:r>
            <a:r>
              <a:rPr sz="6000" spc="-170" dirty="0">
                <a:solidFill>
                  <a:srgbClr val="939598"/>
                </a:solidFill>
                <a:latin typeface="Times New Roman"/>
                <a:cs typeface="Times New Roman"/>
              </a:rPr>
              <a:t>PHASE	</a:t>
            </a:r>
            <a:r>
              <a:rPr sz="6000" dirty="0">
                <a:solidFill>
                  <a:srgbClr val="939598"/>
                </a:solidFill>
                <a:latin typeface="Times New Roman"/>
                <a:cs typeface="Times New Roman"/>
              </a:rPr>
              <a:t>5</a:t>
            </a:r>
            <a:endParaRPr sz="6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87299" y="543306"/>
            <a:ext cx="19665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CONCEPT </a:t>
            </a:r>
            <a:r>
              <a:rPr sz="2000" spc="25" dirty="0">
                <a:solidFill>
                  <a:srgbClr val="FFFFFF"/>
                </a:solidFill>
                <a:latin typeface="Calibri"/>
                <a:cs typeface="Calibri"/>
              </a:rPr>
              <a:t>PHASE</a:t>
            </a:r>
            <a:r>
              <a:rPr sz="20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80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67299" y="594106"/>
            <a:ext cx="136334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PERTEMUAN</a:t>
            </a:r>
            <a:r>
              <a:rPr sz="1600" spc="5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10" dirty="0">
                <a:solidFill>
                  <a:srgbClr val="939598"/>
                </a:solidFill>
                <a:latin typeface="Calibri"/>
                <a:cs typeface="Calibri"/>
              </a:rPr>
              <a:t>VII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27299" y="3243305"/>
            <a:ext cx="5695950" cy="276034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222250" marR="330835" indent="-209550">
              <a:lnSpc>
                <a:spcPts val="2130"/>
              </a:lnSpc>
              <a:spcBef>
                <a:spcPts val="395"/>
              </a:spcBef>
              <a:buChar char="•"/>
              <a:tabLst>
                <a:tab pos="215900" algn="l"/>
              </a:tabLst>
            </a:pP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Mampu </a:t>
            </a: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merancang 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media </a:t>
            </a: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komunikasi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visual  </a:t>
            </a:r>
            <a:r>
              <a:rPr sz="2000" b="1" spc="105" dirty="0">
                <a:solidFill>
                  <a:srgbClr val="939598"/>
                </a:solidFill>
                <a:latin typeface="Calibri"/>
                <a:cs typeface="Calibri"/>
              </a:rPr>
              <a:t>yang </a:t>
            </a: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dibutuhkan untuk 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proyek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Corporate  Identity.</a:t>
            </a:r>
            <a:endParaRPr sz="2000">
              <a:latin typeface="Calibri"/>
              <a:cs typeface="Calibri"/>
            </a:endParaRPr>
          </a:p>
          <a:p>
            <a:pPr marL="222250" marR="365760" indent="-209550">
              <a:lnSpc>
                <a:spcPts val="2130"/>
              </a:lnSpc>
              <a:spcBef>
                <a:spcPts val="2115"/>
              </a:spcBef>
              <a:buChar char="•"/>
              <a:tabLst>
                <a:tab pos="215900" algn="l"/>
              </a:tabLst>
            </a:pP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Mampu 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memadukan </a:t>
            </a:r>
            <a:r>
              <a:rPr sz="2000" b="1" spc="95" dirty="0">
                <a:solidFill>
                  <a:srgbClr val="939598"/>
                </a:solidFill>
                <a:latin typeface="Calibri"/>
                <a:cs typeface="Calibri"/>
              </a:rPr>
              <a:t>berbagai 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media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visual  </a:t>
            </a: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untuk </a:t>
            </a: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mengkomunikasikan </a:t>
            </a:r>
            <a:r>
              <a:rPr sz="2000" b="1" spc="95" dirty="0">
                <a:solidFill>
                  <a:srgbClr val="939598"/>
                </a:solidFill>
                <a:latin typeface="Calibri"/>
                <a:cs typeface="Calibri"/>
              </a:rPr>
              <a:t>suatu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Corporate  Identity.</a:t>
            </a:r>
            <a:endParaRPr sz="2000">
              <a:latin typeface="Calibri"/>
              <a:cs typeface="Calibri"/>
            </a:endParaRPr>
          </a:p>
          <a:p>
            <a:pPr marL="222250" marR="5080" indent="-209550">
              <a:lnSpc>
                <a:spcPts val="2130"/>
              </a:lnSpc>
              <a:spcBef>
                <a:spcPts val="2115"/>
              </a:spcBef>
              <a:buChar char="•"/>
              <a:tabLst>
                <a:tab pos="215900" algn="l"/>
              </a:tabLst>
            </a:pP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Mampu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mengidentifikasikan </a:t>
            </a:r>
            <a:r>
              <a:rPr sz="2000" b="1" spc="80" dirty="0">
                <a:solidFill>
                  <a:srgbClr val="939598"/>
                </a:solidFill>
                <a:latin typeface="Calibri"/>
                <a:cs typeface="Calibri"/>
              </a:rPr>
              <a:t>pesan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visual </a:t>
            </a:r>
            <a:r>
              <a:rPr sz="2000" b="1" spc="105" dirty="0">
                <a:solidFill>
                  <a:srgbClr val="939598"/>
                </a:solidFill>
                <a:latin typeface="Calibri"/>
                <a:cs typeface="Calibri"/>
              </a:rPr>
              <a:t>yang  </a:t>
            </a: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disampaikan </a:t>
            </a:r>
            <a:r>
              <a:rPr sz="2000" b="1" spc="45" dirty="0">
                <a:solidFill>
                  <a:srgbClr val="939598"/>
                </a:solidFill>
                <a:latin typeface="Calibri"/>
                <a:cs typeface="Calibri"/>
              </a:rPr>
              <a:t>oleh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Corporate</a:t>
            </a:r>
            <a:r>
              <a:rPr sz="2000" b="1" spc="29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Identity.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77299" y="3294105"/>
            <a:ext cx="192214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55" dirty="0">
                <a:solidFill>
                  <a:srgbClr val="FFFFFF"/>
                </a:solidFill>
                <a:latin typeface="Calibri"/>
                <a:cs typeface="Calibri"/>
              </a:rPr>
              <a:t>KOMPETENSI</a:t>
            </a:r>
            <a:r>
              <a:rPr sz="1600" b="1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85" dirty="0">
                <a:solidFill>
                  <a:srgbClr val="FFFFFF"/>
                </a:solidFill>
                <a:latin typeface="Calibri"/>
                <a:cs typeface="Calibri"/>
              </a:rPr>
              <a:t>DASAR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77299" y="3834008"/>
            <a:ext cx="152781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solidFill>
                  <a:srgbClr val="939598"/>
                </a:solidFill>
                <a:latin typeface="Calibri"/>
                <a:cs typeface="Calibri"/>
              </a:rPr>
              <a:t>POKOK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 BAHASAN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77299" y="4373910"/>
            <a:ext cx="191960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SUB </a:t>
            </a:r>
            <a:r>
              <a:rPr sz="1600" spc="-5" dirty="0">
                <a:solidFill>
                  <a:srgbClr val="939598"/>
                </a:solidFill>
                <a:latin typeface="Calibri"/>
                <a:cs typeface="Calibri"/>
              </a:rPr>
              <a:t>POKOK</a:t>
            </a:r>
            <a:r>
              <a:rPr sz="1600" spc="18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87299" y="543306"/>
            <a:ext cx="19665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CONCEPT </a:t>
            </a:r>
            <a:r>
              <a:rPr sz="2000" spc="25" dirty="0">
                <a:solidFill>
                  <a:srgbClr val="FFFFFF"/>
                </a:solidFill>
                <a:latin typeface="Calibri"/>
                <a:cs typeface="Calibri"/>
              </a:rPr>
              <a:t>PHASE</a:t>
            </a:r>
            <a:r>
              <a:rPr sz="20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80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67299" y="594106"/>
            <a:ext cx="136334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PERTEMUAN</a:t>
            </a:r>
            <a:r>
              <a:rPr sz="1600" spc="5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10" dirty="0">
                <a:solidFill>
                  <a:srgbClr val="939598"/>
                </a:solidFill>
                <a:latin typeface="Calibri"/>
                <a:cs typeface="Calibri"/>
              </a:rPr>
              <a:t>VII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27299" y="3243305"/>
            <a:ext cx="33477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Story </a:t>
            </a:r>
            <a:r>
              <a:rPr sz="2000" b="1" spc="70" dirty="0">
                <a:solidFill>
                  <a:srgbClr val="939598"/>
                </a:solidFill>
                <a:latin typeface="Calibri"/>
                <a:cs typeface="Calibri"/>
              </a:rPr>
              <a:t>board </a:t>
            </a:r>
            <a:r>
              <a:rPr sz="2000" b="1" spc="80" dirty="0">
                <a:solidFill>
                  <a:srgbClr val="939598"/>
                </a:solidFill>
                <a:latin typeface="Calibri"/>
                <a:cs typeface="Calibri"/>
              </a:rPr>
              <a:t>for </a:t>
            </a:r>
            <a:r>
              <a:rPr sz="2000" b="1" spc="55" dirty="0">
                <a:solidFill>
                  <a:srgbClr val="939598"/>
                </a:solidFill>
                <a:latin typeface="Calibri"/>
                <a:cs typeface="Calibri"/>
              </a:rPr>
              <a:t>video</a:t>
            </a:r>
            <a:r>
              <a:rPr sz="2000" b="1" spc="30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80" dirty="0">
                <a:solidFill>
                  <a:srgbClr val="939598"/>
                </a:solidFill>
                <a:latin typeface="Calibri"/>
                <a:cs typeface="Calibri"/>
              </a:rPr>
              <a:t>profile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77299" y="3294105"/>
            <a:ext cx="1919605" cy="1349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KOMPETENSI</a:t>
            </a:r>
            <a:r>
              <a:rPr sz="1600" spc="9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35" dirty="0">
                <a:solidFill>
                  <a:srgbClr val="939598"/>
                </a:solidFill>
                <a:latin typeface="Calibri"/>
                <a:cs typeface="Calibri"/>
              </a:rPr>
              <a:t>DASAR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80" dirty="0">
                <a:solidFill>
                  <a:srgbClr val="FFFFFF"/>
                </a:solidFill>
                <a:latin typeface="Calibri"/>
                <a:cs typeface="Calibri"/>
              </a:rPr>
              <a:t>POKOK</a:t>
            </a:r>
            <a:r>
              <a:rPr sz="1600" b="1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90" dirty="0">
                <a:solidFill>
                  <a:srgbClr val="FFFFFF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SUB </a:t>
            </a:r>
            <a:r>
              <a:rPr sz="1600" spc="-5" dirty="0">
                <a:solidFill>
                  <a:srgbClr val="939598"/>
                </a:solidFill>
                <a:latin typeface="Calibri"/>
                <a:cs typeface="Calibri"/>
              </a:rPr>
              <a:t>POKOK</a:t>
            </a:r>
            <a:r>
              <a:rPr sz="1600" spc="18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87299" y="543306"/>
            <a:ext cx="19665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CONCEPT </a:t>
            </a:r>
            <a:r>
              <a:rPr sz="2000" spc="25" dirty="0">
                <a:solidFill>
                  <a:srgbClr val="FFFFFF"/>
                </a:solidFill>
                <a:latin typeface="Calibri"/>
                <a:cs typeface="Calibri"/>
              </a:rPr>
              <a:t>PHASE</a:t>
            </a:r>
            <a:r>
              <a:rPr sz="20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80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67299" y="594106"/>
            <a:ext cx="136334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PERTEMUAN</a:t>
            </a:r>
            <a:r>
              <a:rPr sz="1600" spc="5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10" dirty="0">
                <a:solidFill>
                  <a:srgbClr val="939598"/>
                </a:solidFill>
                <a:latin typeface="Calibri"/>
                <a:cs typeface="Calibri"/>
              </a:rPr>
              <a:t>VII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27299" y="3243305"/>
            <a:ext cx="1588135" cy="1950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5900" indent="-203200">
              <a:lnSpc>
                <a:spcPts val="2265"/>
              </a:lnSpc>
              <a:spcBef>
                <a:spcPts val="100"/>
              </a:spcBef>
              <a:buChar char="•"/>
              <a:tabLst>
                <a:tab pos="215900" algn="l"/>
              </a:tabLst>
            </a:pPr>
            <a:r>
              <a:rPr sz="2000" b="1" spc="80" dirty="0">
                <a:solidFill>
                  <a:srgbClr val="939598"/>
                </a:solidFill>
                <a:latin typeface="Calibri"/>
                <a:cs typeface="Calibri"/>
              </a:rPr>
              <a:t>Konsep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125"/>
              </a:lnSpc>
              <a:buChar char="•"/>
              <a:tabLst>
                <a:tab pos="215900" algn="l"/>
              </a:tabLst>
            </a:pPr>
            <a:r>
              <a:rPr sz="2000" b="1" spc="110" dirty="0">
                <a:solidFill>
                  <a:srgbClr val="939598"/>
                </a:solidFill>
                <a:latin typeface="Calibri"/>
                <a:cs typeface="Calibri"/>
              </a:rPr>
              <a:t>Visualisasi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265"/>
              </a:lnSpc>
              <a:buChar char="•"/>
              <a:tabLst>
                <a:tab pos="215900" algn="l"/>
              </a:tabLst>
            </a:pPr>
            <a:r>
              <a:rPr sz="2000" b="1" spc="210" dirty="0">
                <a:solidFill>
                  <a:srgbClr val="939598"/>
                </a:solidFill>
                <a:latin typeface="Calibri"/>
                <a:cs typeface="Calibri"/>
              </a:rPr>
              <a:t>K</a:t>
            </a: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o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m</a:t>
            </a:r>
            <a:r>
              <a:rPr sz="2000" b="1" spc="50" dirty="0">
                <a:solidFill>
                  <a:srgbClr val="939598"/>
                </a:solidFill>
                <a:latin typeface="Calibri"/>
                <a:cs typeface="Calibri"/>
              </a:rPr>
              <a:t>u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spc="125" dirty="0">
                <a:solidFill>
                  <a:srgbClr val="939598"/>
                </a:solidFill>
                <a:latin typeface="Calibri"/>
                <a:cs typeface="Calibri"/>
              </a:rPr>
              <a:t>ik</a:t>
            </a:r>
            <a:r>
              <a:rPr sz="2000" b="1" spc="145" dirty="0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sz="2000" b="1" spc="125" dirty="0">
                <a:solidFill>
                  <a:srgbClr val="939598"/>
                </a:solidFill>
                <a:latin typeface="Calibri"/>
                <a:cs typeface="Calibri"/>
              </a:rPr>
              <a:t>si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265"/>
              </a:lnSpc>
              <a:spcBef>
                <a:spcPts val="1850"/>
              </a:spcBef>
              <a:buChar char="•"/>
              <a:tabLst>
                <a:tab pos="215900" algn="l"/>
              </a:tabLst>
            </a:pPr>
            <a:r>
              <a:rPr sz="2000" b="1" spc="95" dirty="0">
                <a:solidFill>
                  <a:srgbClr val="939598"/>
                </a:solidFill>
                <a:latin typeface="Calibri"/>
                <a:cs typeface="Calibri"/>
              </a:rPr>
              <a:t>Drawing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125"/>
              </a:lnSpc>
              <a:buChar char="•"/>
              <a:tabLst>
                <a:tab pos="215900" algn="l"/>
              </a:tabLst>
            </a:pPr>
            <a:r>
              <a:rPr sz="2000" b="1" spc="40" dirty="0">
                <a:solidFill>
                  <a:srgbClr val="939598"/>
                </a:solidFill>
                <a:latin typeface="Calibri"/>
                <a:cs typeface="Calibri"/>
              </a:rPr>
              <a:t>Metoda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265"/>
              </a:lnSpc>
              <a:buChar char="•"/>
              <a:tabLst>
                <a:tab pos="215900" algn="l"/>
              </a:tabLst>
            </a:pPr>
            <a:r>
              <a:rPr sz="2000" b="1" spc="40" dirty="0">
                <a:solidFill>
                  <a:srgbClr val="939598"/>
                </a:solidFill>
                <a:latin typeface="Calibri"/>
                <a:cs typeface="Calibri"/>
              </a:rPr>
              <a:t>Media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77299" y="3294105"/>
            <a:ext cx="2108835" cy="1349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KOMPETENSI</a:t>
            </a:r>
            <a:r>
              <a:rPr sz="1600" spc="10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35" dirty="0">
                <a:solidFill>
                  <a:srgbClr val="939598"/>
                </a:solidFill>
                <a:latin typeface="Calibri"/>
                <a:cs typeface="Calibri"/>
              </a:rPr>
              <a:t>DASAR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939598"/>
                </a:solidFill>
                <a:latin typeface="Calibri"/>
                <a:cs typeface="Calibri"/>
              </a:rPr>
              <a:t>POKOK</a:t>
            </a:r>
            <a:r>
              <a:rPr sz="1600" spc="10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75" dirty="0">
                <a:solidFill>
                  <a:srgbClr val="FFFFFF"/>
                </a:solidFill>
                <a:latin typeface="Calibri"/>
                <a:cs typeface="Calibri"/>
              </a:rPr>
              <a:t>SUB </a:t>
            </a:r>
            <a:r>
              <a:rPr sz="1600" b="1" spc="80" dirty="0">
                <a:solidFill>
                  <a:srgbClr val="FFFFFF"/>
                </a:solidFill>
                <a:latin typeface="Calibri"/>
                <a:cs typeface="Calibri"/>
              </a:rPr>
              <a:t>POKOK</a:t>
            </a:r>
            <a:r>
              <a:rPr sz="1600" b="1" spc="1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90" dirty="0">
                <a:solidFill>
                  <a:srgbClr val="FFFFFF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427299" y="3243305"/>
            <a:ext cx="5695950" cy="303022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5080">
              <a:lnSpc>
                <a:spcPts val="2130"/>
              </a:lnSpc>
              <a:spcBef>
                <a:spcPts val="395"/>
              </a:spcBef>
            </a:pPr>
            <a:r>
              <a:rPr sz="2000" b="1" spc="-5" dirty="0">
                <a:solidFill>
                  <a:srgbClr val="939598"/>
                </a:solidFill>
                <a:latin typeface="Calibri"/>
                <a:cs typeface="Calibri"/>
              </a:rPr>
              <a:t>Twemlow, </a:t>
            </a:r>
            <a:r>
              <a:rPr sz="2000" b="1" spc="70" dirty="0">
                <a:solidFill>
                  <a:srgbClr val="939598"/>
                </a:solidFill>
                <a:latin typeface="Calibri"/>
                <a:cs typeface="Calibri"/>
              </a:rPr>
              <a:t>Alice. </a:t>
            </a:r>
            <a:r>
              <a:rPr sz="2000" b="1" spc="145" dirty="0">
                <a:solidFill>
                  <a:srgbClr val="939598"/>
                </a:solidFill>
                <a:latin typeface="Calibri"/>
                <a:cs typeface="Calibri"/>
              </a:rPr>
              <a:t>2006. </a:t>
            </a:r>
            <a:r>
              <a:rPr sz="2000" b="1" i="1" spc="50" dirty="0">
                <a:solidFill>
                  <a:srgbClr val="939598"/>
                </a:solidFill>
                <a:latin typeface="Calibri"/>
                <a:cs typeface="Calibri"/>
              </a:rPr>
              <a:t>What </a:t>
            </a:r>
            <a:r>
              <a:rPr sz="2000" b="1" i="1" spc="85" dirty="0">
                <a:solidFill>
                  <a:srgbClr val="939598"/>
                </a:solidFill>
                <a:latin typeface="Calibri"/>
                <a:cs typeface="Calibri"/>
              </a:rPr>
              <a:t>is </a:t>
            </a:r>
            <a:r>
              <a:rPr sz="2000" b="1" i="1" spc="90" dirty="0">
                <a:solidFill>
                  <a:srgbClr val="939598"/>
                </a:solidFill>
                <a:latin typeface="Calibri"/>
                <a:cs typeface="Calibri"/>
              </a:rPr>
              <a:t>Graphic Design  </a:t>
            </a:r>
            <a:r>
              <a:rPr sz="2000" b="1" i="1" dirty="0">
                <a:solidFill>
                  <a:srgbClr val="939598"/>
                </a:solidFill>
                <a:latin typeface="Calibri"/>
                <a:cs typeface="Calibri"/>
              </a:rPr>
              <a:t>For?</a:t>
            </a:r>
            <a:r>
              <a:rPr sz="2000" b="1" dirty="0">
                <a:solidFill>
                  <a:srgbClr val="939598"/>
                </a:solidFill>
                <a:latin typeface="Calibri"/>
                <a:cs typeface="Calibri"/>
              </a:rPr>
              <a:t>.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Switzerland:</a:t>
            </a:r>
            <a:r>
              <a:rPr sz="2000" b="1" spc="-17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RotoVision.</a:t>
            </a:r>
            <a:endParaRPr sz="2000">
              <a:latin typeface="Calibri"/>
              <a:cs typeface="Calibri"/>
            </a:endParaRPr>
          </a:p>
          <a:p>
            <a:pPr marL="469900">
              <a:lnSpc>
                <a:spcPts val="2095"/>
              </a:lnSpc>
            </a:pP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ISBN 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No.</a:t>
            </a:r>
            <a:r>
              <a:rPr sz="2000" b="1" spc="20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80" dirty="0">
                <a:solidFill>
                  <a:srgbClr val="939598"/>
                </a:solidFill>
                <a:latin typeface="Calibri"/>
                <a:cs typeface="Calibri"/>
              </a:rPr>
              <a:t>2-940361-07-X.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ts val="2130"/>
              </a:lnSpc>
              <a:spcBef>
                <a:spcPts val="2145"/>
              </a:spcBef>
              <a:tabLst>
                <a:tab pos="1569085" algn="l"/>
                <a:tab pos="2599690" algn="l"/>
                <a:tab pos="3408045" algn="l"/>
                <a:tab pos="4327525" algn="l"/>
              </a:tabLst>
            </a:pPr>
            <a:r>
              <a:rPr sz="2000" b="1" spc="130" dirty="0">
                <a:solidFill>
                  <a:srgbClr val="939598"/>
                </a:solidFill>
                <a:latin typeface="Calibri"/>
                <a:cs typeface="Calibri"/>
              </a:rPr>
              <a:t>Sa</a:t>
            </a:r>
            <a:r>
              <a:rPr sz="2000" b="1" spc="145" dirty="0">
                <a:solidFill>
                  <a:srgbClr val="939598"/>
                </a:solidFill>
                <a:latin typeface="Calibri"/>
                <a:cs typeface="Calibri"/>
              </a:rPr>
              <a:t>f</a:t>
            </a:r>
            <a:r>
              <a:rPr sz="2000" b="1" spc="135" dirty="0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sz="2000" b="1" spc="40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spc="114" dirty="0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sz="2000" b="1" spc="55" dirty="0">
                <a:solidFill>
                  <a:srgbClr val="939598"/>
                </a:solidFill>
                <a:latin typeface="Calibri"/>
                <a:cs typeface="Calibri"/>
              </a:rPr>
              <a:t>y</a:t>
            </a: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o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spc="180" dirty="0">
                <a:solidFill>
                  <a:srgbClr val="939598"/>
                </a:solidFill>
                <a:latin typeface="Calibri"/>
                <a:cs typeface="Calibri"/>
              </a:rPr>
              <a:t>g</a:t>
            </a:r>
            <a:r>
              <a:rPr sz="2000" b="1" spc="-20" dirty="0">
                <a:solidFill>
                  <a:srgbClr val="939598"/>
                </a:solidFill>
                <a:latin typeface="Calibri"/>
                <a:cs typeface="Calibri"/>
              </a:rPr>
              <a:t>,</a:t>
            </a:r>
            <a:r>
              <a:rPr sz="2000" b="1" dirty="0">
                <a:solidFill>
                  <a:srgbClr val="939598"/>
                </a:solidFill>
                <a:latin typeface="Calibri"/>
                <a:cs typeface="Calibri"/>
              </a:rPr>
              <a:t>	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Y</a:t>
            </a: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o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spc="175" dirty="0">
                <a:solidFill>
                  <a:srgbClr val="939598"/>
                </a:solidFill>
                <a:latin typeface="Calibri"/>
                <a:cs typeface="Calibri"/>
              </a:rPr>
              <a:t>g</a:t>
            </a:r>
            <a:r>
              <a:rPr sz="2000" b="1" spc="240" dirty="0">
                <a:solidFill>
                  <a:srgbClr val="939598"/>
                </a:solidFill>
                <a:latin typeface="Calibri"/>
                <a:cs typeface="Calibri"/>
              </a:rPr>
              <a:t>k</a:t>
            </a:r>
            <a:r>
              <a:rPr sz="2000" b="1" spc="5" dirty="0">
                <a:solidFill>
                  <a:srgbClr val="939598"/>
                </a:solidFill>
                <a:latin typeface="Calibri"/>
                <a:cs typeface="Calibri"/>
              </a:rPr>
              <a:t>y</a:t>
            </a:r>
            <a:r>
              <a:rPr sz="2000" b="1" spc="-40" dirty="0">
                <a:solidFill>
                  <a:srgbClr val="939598"/>
                </a:solidFill>
                <a:latin typeface="Calibri"/>
                <a:cs typeface="Calibri"/>
              </a:rPr>
              <a:t>.</a:t>
            </a:r>
            <a:r>
              <a:rPr sz="2000" b="1" dirty="0">
                <a:solidFill>
                  <a:srgbClr val="939598"/>
                </a:solidFill>
                <a:latin typeface="Calibri"/>
                <a:cs typeface="Calibri"/>
              </a:rPr>
              <a:t>	</a:t>
            </a:r>
            <a:r>
              <a:rPr sz="2000" b="1" spc="160" dirty="0">
                <a:solidFill>
                  <a:srgbClr val="939598"/>
                </a:solidFill>
                <a:latin typeface="Calibri"/>
                <a:cs typeface="Calibri"/>
              </a:rPr>
              <a:t>2</a:t>
            </a:r>
            <a:r>
              <a:rPr sz="2000" b="1" spc="215" dirty="0">
                <a:solidFill>
                  <a:srgbClr val="939598"/>
                </a:solidFill>
                <a:latin typeface="Calibri"/>
                <a:cs typeface="Calibri"/>
              </a:rPr>
              <a:t>0</a:t>
            </a:r>
            <a:r>
              <a:rPr sz="2000" b="1" spc="195" dirty="0">
                <a:solidFill>
                  <a:srgbClr val="939598"/>
                </a:solidFill>
                <a:latin typeface="Calibri"/>
                <a:cs typeface="Calibri"/>
              </a:rPr>
              <a:t>0</a:t>
            </a:r>
            <a:r>
              <a:rPr sz="2000" b="1" spc="190" dirty="0">
                <a:solidFill>
                  <a:srgbClr val="939598"/>
                </a:solidFill>
                <a:latin typeface="Calibri"/>
                <a:cs typeface="Calibri"/>
              </a:rPr>
              <a:t>6</a:t>
            </a:r>
            <a:r>
              <a:rPr sz="2000" b="1" spc="-40" dirty="0">
                <a:solidFill>
                  <a:srgbClr val="939598"/>
                </a:solidFill>
                <a:latin typeface="Calibri"/>
                <a:cs typeface="Calibri"/>
              </a:rPr>
              <a:t>.</a:t>
            </a:r>
            <a:r>
              <a:rPr sz="2000" b="1" dirty="0">
                <a:solidFill>
                  <a:srgbClr val="939598"/>
                </a:solidFill>
                <a:latin typeface="Calibri"/>
                <a:cs typeface="Calibri"/>
              </a:rPr>
              <a:t>	</a:t>
            </a:r>
            <a:r>
              <a:rPr sz="2000" b="1" i="1" spc="130" dirty="0">
                <a:solidFill>
                  <a:srgbClr val="939598"/>
                </a:solidFill>
                <a:latin typeface="Calibri"/>
                <a:cs typeface="Calibri"/>
              </a:rPr>
              <a:t>D</a:t>
            </a:r>
            <a:r>
              <a:rPr sz="2000" b="1" i="1" spc="40" dirty="0">
                <a:solidFill>
                  <a:srgbClr val="939598"/>
                </a:solidFill>
                <a:latin typeface="Calibri"/>
                <a:cs typeface="Calibri"/>
              </a:rPr>
              <a:t>e</a:t>
            </a:r>
            <a:r>
              <a:rPr sz="2000" b="1" i="1" spc="105" dirty="0">
                <a:solidFill>
                  <a:srgbClr val="939598"/>
                </a:solidFill>
                <a:latin typeface="Calibri"/>
                <a:cs typeface="Calibri"/>
              </a:rPr>
              <a:t>s</a:t>
            </a:r>
            <a:r>
              <a:rPr sz="2000" b="1" i="1" spc="85" dirty="0">
                <a:solidFill>
                  <a:srgbClr val="939598"/>
                </a:solidFill>
                <a:latin typeface="Calibri"/>
                <a:cs typeface="Calibri"/>
              </a:rPr>
              <a:t>ai</a:t>
            </a:r>
            <a:r>
              <a:rPr sz="2000" b="1" i="1" spc="100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i="1" dirty="0">
                <a:solidFill>
                  <a:srgbClr val="939598"/>
                </a:solidFill>
                <a:latin typeface="Calibri"/>
                <a:cs typeface="Calibri"/>
              </a:rPr>
              <a:t>	</a:t>
            </a:r>
            <a:r>
              <a:rPr sz="2000" b="1" i="1" spc="125" dirty="0">
                <a:solidFill>
                  <a:srgbClr val="939598"/>
                </a:solidFill>
                <a:latin typeface="Calibri"/>
                <a:cs typeface="Calibri"/>
              </a:rPr>
              <a:t>K</a:t>
            </a:r>
            <a:r>
              <a:rPr sz="2000" b="1" i="1" spc="45" dirty="0">
                <a:solidFill>
                  <a:srgbClr val="939598"/>
                </a:solidFill>
                <a:latin typeface="Calibri"/>
                <a:cs typeface="Calibri"/>
              </a:rPr>
              <a:t>o</a:t>
            </a:r>
            <a:r>
              <a:rPr sz="2000" b="1" i="1" spc="55" dirty="0">
                <a:solidFill>
                  <a:srgbClr val="939598"/>
                </a:solidFill>
                <a:latin typeface="Calibri"/>
                <a:cs typeface="Calibri"/>
              </a:rPr>
              <a:t>m</a:t>
            </a:r>
            <a:r>
              <a:rPr sz="2000" b="1" i="1" spc="114" dirty="0">
                <a:solidFill>
                  <a:srgbClr val="939598"/>
                </a:solidFill>
                <a:latin typeface="Calibri"/>
                <a:cs typeface="Calibri"/>
              </a:rPr>
              <a:t>u</a:t>
            </a:r>
            <a:r>
              <a:rPr sz="2000" b="1" i="1" spc="125" dirty="0">
                <a:solidFill>
                  <a:srgbClr val="939598"/>
                </a:solidFill>
                <a:latin typeface="Calibri"/>
                <a:cs typeface="Calibri"/>
              </a:rPr>
              <a:t>ni</a:t>
            </a:r>
            <a:r>
              <a:rPr sz="2000" b="1" i="1" spc="120" dirty="0">
                <a:solidFill>
                  <a:srgbClr val="939598"/>
                </a:solidFill>
                <a:latin typeface="Calibri"/>
                <a:cs typeface="Calibri"/>
              </a:rPr>
              <a:t>k</a:t>
            </a:r>
            <a:r>
              <a:rPr sz="2000" b="1" i="1" spc="85" dirty="0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sz="2000" b="1" i="1" spc="105" dirty="0">
                <a:solidFill>
                  <a:srgbClr val="939598"/>
                </a:solidFill>
                <a:latin typeface="Calibri"/>
                <a:cs typeface="Calibri"/>
              </a:rPr>
              <a:t>s</a:t>
            </a:r>
            <a:r>
              <a:rPr sz="2000" b="1" i="1" spc="70" dirty="0">
                <a:solidFill>
                  <a:srgbClr val="939598"/>
                </a:solidFill>
                <a:latin typeface="Calibri"/>
                <a:cs typeface="Calibri"/>
              </a:rPr>
              <a:t>i </a:t>
            </a:r>
            <a:r>
              <a:rPr sz="2000" b="1" i="1" spc="6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i="1" spc="100" dirty="0">
                <a:solidFill>
                  <a:srgbClr val="939598"/>
                </a:solidFill>
                <a:latin typeface="Calibri"/>
                <a:cs typeface="Calibri"/>
              </a:rPr>
              <a:t>Visual </a:t>
            </a:r>
            <a:r>
              <a:rPr sz="2000" b="1" i="1" spc="45" dirty="0">
                <a:solidFill>
                  <a:srgbClr val="939598"/>
                </a:solidFill>
                <a:latin typeface="Calibri"/>
                <a:cs typeface="Calibri"/>
              </a:rPr>
              <a:t>Terpadu</a:t>
            </a:r>
            <a:r>
              <a:rPr sz="2000" b="1" spc="45" dirty="0">
                <a:solidFill>
                  <a:srgbClr val="939598"/>
                </a:solidFill>
                <a:latin typeface="Calibri"/>
                <a:cs typeface="Calibri"/>
              </a:rPr>
              <a:t>. </a:t>
            </a:r>
            <a:r>
              <a:rPr sz="2000" b="1" spc="114" dirty="0">
                <a:solidFill>
                  <a:srgbClr val="939598"/>
                </a:solidFill>
                <a:latin typeface="Calibri"/>
                <a:cs typeface="Calibri"/>
              </a:rPr>
              <a:t>Jakarta: </a:t>
            </a: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Arte</a:t>
            </a:r>
            <a:r>
              <a:rPr sz="2000" b="1" spc="31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Intermedia.</a:t>
            </a:r>
            <a:endParaRPr sz="2000">
              <a:latin typeface="Calibri"/>
              <a:cs typeface="Calibri"/>
            </a:endParaRPr>
          </a:p>
          <a:p>
            <a:pPr marL="469900">
              <a:lnSpc>
                <a:spcPts val="2095"/>
              </a:lnSpc>
            </a:pP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ISBN 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No.</a:t>
            </a:r>
            <a:r>
              <a:rPr sz="2000" b="1" spc="20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80" dirty="0">
                <a:solidFill>
                  <a:srgbClr val="939598"/>
                </a:solidFill>
                <a:latin typeface="Calibri"/>
                <a:cs typeface="Calibri"/>
              </a:rPr>
              <a:t>979-15429-0-2.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ts val="2130"/>
              </a:lnSpc>
              <a:spcBef>
                <a:spcPts val="2150"/>
              </a:spcBef>
            </a:pP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Meggs, Philip </a:t>
            </a:r>
            <a:r>
              <a:rPr sz="2000" b="1" spc="25" dirty="0">
                <a:solidFill>
                  <a:srgbClr val="939598"/>
                </a:solidFill>
                <a:latin typeface="Calibri"/>
                <a:cs typeface="Calibri"/>
              </a:rPr>
              <a:t>B., </a:t>
            </a: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Alston </a:t>
            </a:r>
            <a:r>
              <a:rPr sz="2000" b="1" spc="-100" dirty="0">
                <a:solidFill>
                  <a:srgbClr val="939598"/>
                </a:solidFill>
                <a:latin typeface="Calibri"/>
                <a:cs typeface="Calibri"/>
              </a:rPr>
              <a:t>W. </a:t>
            </a: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Purvis. </a:t>
            </a:r>
            <a:r>
              <a:rPr sz="2000" b="1" spc="145" dirty="0">
                <a:solidFill>
                  <a:srgbClr val="939598"/>
                </a:solidFill>
                <a:latin typeface="Calibri"/>
                <a:cs typeface="Calibri"/>
              </a:rPr>
              <a:t>2006. </a:t>
            </a:r>
            <a:r>
              <a:rPr sz="2000" b="1" i="1" spc="100" dirty="0">
                <a:solidFill>
                  <a:srgbClr val="939598"/>
                </a:solidFill>
                <a:latin typeface="Calibri"/>
                <a:cs typeface="Calibri"/>
              </a:rPr>
              <a:t>History  </a:t>
            </a:r>
            <a:r>
              <a:rPr sz="2000" b="1" i="1" spc="75" dirty="0">
                <a:solidFill>
                  <a:srgbClr val="939598"/>
                </a:solidFill>
                <a:latin typeface="Calibri"/>
                <a:cs typeface="Calibri"/>
              </a:rPr>
              <a:t>of </a:t>
            </a:r>
            <a:r>
              <a:rPr sz="2000" b="1" i="1" spc="90" dirty="0">
                <a:solidFill>
                  <a:srgbClr val="939598"/>
                </a:solidFill>
                <a:latin typeface="Calibri"/>
                <a:cs typeface="Calibri"/>
              </a:rPr>
              <a:t>Graphic </a:t>
            </a:r>
            <a:r>
              <a:rPr sz="2000" b="1" i="1" spc="75" dirty="0">
                <a:solidFill>
                  <a:srgbClr val="939598"/>
                </a:solidFill>
                <a:latin typeface="Calibri"/>
                <a:cs typeface="Calibri"/>
              </a:rPr>
              <a:t>Design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. 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New 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Jersey: 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John </a:t>
            </a:r>
            <a:r>
              <a:rPr sz="2000" b="1" spc="55" dirty="0">
                <a:solidFill>
                  <a:srgbClr val="939598"/>
                </a:solidFill>
                <a:latin typeface="Calibri"/>
                <a:cs typeface="Calibri"/>
              </a:rPr>
              <a:t>Wilex</a:t>
            </a:r>
            <a:r>
              <a:rPr sz="2000" b="1" spc="-30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-70" dirty="0">
                <a:solidFill>
                  <a:srgbClr val="939598"/>
                </a:solidFill>
                <a:latin typeface="Calibri"/>
                <a:cs typeface="Calibri"/>
              </a:rPr>
              <a:t>&amp; </a:t>
            </a:r>
            <a:r>
              <a:rPr sz="2000" b="1" spc="70" dirty="0">
                <a:solidFill>
                  <a:srgbClr val="939598"/>
                </a:solidFill>
                <a:latin typeface="Calibri"/>
                <a:cs typeface="Calibri"/>
              </a:rPr>
              <a:t>Sons.</a:t>
            </a:r>
            <a:endParaRPr sz="2000">
              <a:latin typeface="Calibri"/>
              <a:cs typeface="Calibri"/>
            </a:endParaRPr>
          </a:p>
          <a:p>
            <a:pPr marL="469900">
              <a:lnSpc>
                <a:spcPts val="2095"/>
              </a:lnSpc>
            </a:pP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ISBN 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No.</a:t>
            </a:r>
            <a:r>
              <a:rPr sz="2000" b="1" spc="20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978-0-471-69902-6.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87257" y="543285"/>
            <a:ext cx="19081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DAFTAR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20" dirty="0">
                <a:solidFill>
                  <a:srgbClr val="FFFFFF"/>
                </a:solidFill>
                <a:latin typeface="Calibri"/>
                <a:cs typeface="Calibri"/>
              </a:rPr>
              <a:t>PUSTAKA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171</Words>
  <Application>Microsoft Office PowerPoint</Application>
  <PresentationFormat>Custom</PresentationFormat>
  <Paragraphs>58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Corporate Identity</vt:lpstr>
      <vt:lpstr>Corporate Identity</vt:lpstr>
      <vt:lpstr>Corporate Identity</vt:lpstr>
      <vt:lpstr>Corporate Identity</vt:lpstr>
      <vt:lpstr>Corporate Identity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Identity</dc:title>
  <cp:lastModifiedBy>Marni</cp:lastModifiedBy>
  <cp:revision>1</cp:revision>
  <dcterms:created xsi:type="dcterms:W3CDTF">2018-05-24T07:34:18Z</dcterms:created>
  <dcterms:modified xsi:type="dcterms:W3CDTF">2018-05-24T08:01:24Z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2013-02-27T00:00:00Z</vt:filetime>
  </property>
  <property fmtid="{D5CDD505-2E9C-101B-9397-08002B2CF9AE}" pid="3" name="Creator">
    <vt:lpwstr>Adobe InDesign CS5 (7.0)</vt:lpwstr>
  </property>
  <property fmtid="{D5CDD505-2E9C-101B-9397-08002B2CF9AE}" pid="4" name="LastSaved">
    <vt:filetime>2018-05-24T00:00:00Z</vt:filetime>
  </property>
</Properties>
</file>