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9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A988-1EC5-4B31-BE2E-29A4FFF8F73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919A-74AC-49A6-BC01-60254156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8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A988-1EC5-4B31-BE2E-29A4FFF8F73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919A-74AC-49A6-BC01-60254156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8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A988-1EC5-4B31-BE2E-29A4FFF8F73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919A-74AC-49A6-BC01-60254156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19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A988-1EC5-4B31-BE2E-29A4FFF8F73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919A-74AC-49A6-BC01-60254156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34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A988-1EC5-4B31-BE2E-29A4FFF8F73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919A-74AC-49A6-BC01-60254156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6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A988-1EC5-4B31-BE2E-29A4FFF8F73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919A-74AC-49A6-BC01-60254156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6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A988-1EC5-4B31-BE2E-29A4FFF8F73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919A-74AC-49A6-BC01-60254156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1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A988-1EC5-4B31-BE2E-29A4FFF8F73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919A-74AC-49A6-BC01-60254156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07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A988-1EC5-4B31-BE2E-29A4FFF8F73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919A-74AC-49A6-BC01-60254156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A988-1EC5-4B31-BE2E-29A4FFF8F73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919A-74AC-49A6-BC01-60254156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3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EA988-1EC5-4B31-BE2E-29A4FFF8F73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9919A-74AC-49A6-BC01-60254156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554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EA988-1EC5-4B31-BE2E-29A4FFF8F73B}" type="datetimeFigureOut">
              <a:rPr lang="en-US" smtClean="0"/>
              <a:t>11/1/2017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9919A-74AC-49A6-BC01-602541562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77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Desain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r>
              <a:rPr lang="en-US" dirty="0" smtClean="0">
                <a:solidFill>
                  <a:schemeClr val="tx1"/>
                </a:solidFill>
              </a:rPr>
              <a:t> Visual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Pertemuan</a:t>
            </a:r>
            <a:r>
              <a:rPr lang="en-US" dirty="0" smtClean="0">
                <a:solidFill>
                  <a:schemeClr val="tx1"/>
                </a:solidFill>
              </a:rPr>
              <a:t> 1 </a:t>
            </a:r>
          </a:p>
          <a:p>
            <a:r>
              <a:rPr lang="en-US" dirty="0" err="1" smtClean="0">
                <a:solidFill>
                  <a:schemeClr val="tx1"/>
                </a:solidFill>
              </a:rPr>
              <a:t>Ratih</a:t>
            </a:r>
            <a:r>
              <a:rPr lang="en-US" dirty="0" smtClean="0">
                <a:solidFill>
                  <a:schemeClr val="tx1"/>
                </a:solidFill>
              </a:rPr>
              <a:t> Pertiwi, M. Ds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0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mengkomunikasikan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visual,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tipografi</a:t>
            </a:r>
            <a:r>
              <a:rPr lang="en-US" dirty="0" smtClean="0"/>
              <a:t>, </a:t>
            </a:r>
            <a:r>
              <a:rPr lang="en-US" dirty="0" err="1" smtClean="0"/>
              <a:t>ilustrasi</a:t>
            </a:r>
            <a:r>
              <a:rPr lang="en-US" dirty="0" smtClean="0"/>
              <a:t>, </a:t>
            </a:r>
            <a:r>
              <a:rPr lang="en-US" dirty="0" err="1" smtClean="0"/>
              <a:t>warna</a:t>
            </a:r>
            <a:r>
              <a:rPr lang="en-US" dirty="0" smtClean="0"/>
              <a:t>, </a:t>
            </a:r>
            <a:r>
              <a:rPr lang="en-US" dirty="0" err="1" smtClean="0"/>
              <a:t>garis</a:t>
            </a:r>
            <a:r>
              <a:rPr lang="en-US" dirty="0" smtClean="0"/>
              <a:t>, layout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433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i="1" dirty="0" smtClean="0"/>
              <a:t>design brief</a:t>
            </a:r>
            <a:r>
              <a:rPr lang="en-US" dirty="0" smtClean="0"/>
              <a:t> yang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klien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pesan-pesan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pemberi</a:t>
            </a:r>
            <a:r>
              <a:rPr lang="en-US" dirty="0" smtClean="0"/>
              <a:t> order (</a:t>
            </a:r>
            <a:r>
              <a:rPr lang="en-US" dirty="0" err="1" smtClean="0"/>
              <a:t>klien</a:t>
            </a:r>
            <a:r>
              <a:rPr lang="en-US" dirty="0" smtClean="0"/>
              <a:t>)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</a:t>
            </a:r>
            <a:r>
              <a:rPr lang="en-US" dirty="0" err="1" smtClean="0"/>
              <a:t>pembaca</a:t>
            </a:r>
            <a:r>
              <a:rPr lang="en-US" dirty="0" smtClean="0"/>
              <a:t> yang </a:t>
            </a:r>
            <a:r>
              <a:rPr lang="en-US" dirty="0" err="1" smtClean="0"/>
              <a:t>dituju</a:t>
            </a:r>
            <a:r>
              <a:rPr lang="en-US" dirty="0" smtClean="0"/>
              <a:t> (target </a:t>
            </a:r>
            <a:r>
              <a:rPr lang="en-US" dirty="0" err="1" smtClean="0"/>
              <a:t>audiens</a:t>
            </a:r>
            <a:r>
              <a:rPr lang="en-US" dirty="0" smtClean="0"/>
              <a:t>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690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Desain</a:t>
            </a:r>
            <a:r>
              <a:rPr lang="en-US" dirty="0" smtClean="0"/>
              <a:t> yang </a:t>
            </a:r>
            <a:r>
              <a:rPr lang="en-US" dirty="0" err="1" smtClean="0"/>
              <a:t>komunikatif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menyenangkan</a:t>
            </a:r>
            <a:r>
              <a:rPr lang="en-US" dirty="0" smtClean="0"/>
              <a:t> </a:t>
            </a:r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anda</a:t>
            </a:r>
            <a:r>
              <a:rPr lang="en-US" dirty="0" smtClean="0"/>
              <a:t> </a:t>
            </a:r>
            <a:r>
              <a:rPr lang="en-US" dirty="0" err="1" smtClean="0"/>
              <a:t>wujudkan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ilustrator</a:t>
            </a:r>
            <a:r>
              <a:rPr lang="en-US" dirty="0" smtClean="0"/>
              <a:t>, </a:t>
            </a:r>
            <a:r>
              <a:rPr lang="en-US" dirty="0" err="1" smtClean="0"/>
              <a:t>fotografer</a:t>
            </a:r>
            <a:r>
              <a:rPr lang="en-US" dirty="0" smtClean="0"/>
              <a:t>, visualizer, </a:t>
            </a:r>
            <a:r>
              <a:rPr lang="en-US" dirty="0" err="1" smtClean="0"/>
              <a:t>kartunis</a:t>
            </a:r>
            <a:r>
              <a:rPr lang="en-US" dirty="0" smtClean="0"/>
              <a:t>, </a:t>
            </a:r>
            <a:r>
              <a:rPr lang="en-US" dirty="0" err="1" smtClean="0"/>
              <a:t>pelukis</a:t>
            </a:r>
            <a:r>
              <a:rPr lang="en-US" dirty="0" smtClean="0"/>
              <a:t>, </a:t>
            </a:r>
            <a:r>
              <a:rPr lang="en-US" dirty="0" err="1" smtClean="0"/>
              <a:t>layouter</a:t>
            </a:r>
            <a:r>
              <a:rPr lang="en-US" dirty="0" smtClean="0"/>
              <a:t>, </a:t>
            </a:r>
            <a:r>
              <a:rPr lang="en-US" dirty="0" err="1" smtClean="0"/>
              <a:t>kaligrafer</a:t>
            </a:r>
            <a:r>
              <a:rPr lang="en-US" dirty="0" smtClean="0"/>
              <a:t>, </a:t>
            </a:r>
            <a:r>
              <a:rPr lang="en-US" dirty="0" err="1" smtClean="0"/>
              <a:t>tipografer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penulis</a:t>
            </a:r>
            <a:r>
              <a:rPr lang="en-US" dirty="0" smtClean="0"/>
              <a:t> </a:t>
            </a:r>
            <a:r>
              <a:rPr lang="en-US" dirty="0" err="1" smtClean="0"/>
              <a:t>naskah</a:t>
            </a:r>
            <a:r>
              <a:rPr lang="en-US" dirty="0" smtClean="0"/>
              <a:t> (copywriter).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53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111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Mengenal Desain Komunikasi Visual 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Mengenal Desain Komunikasi Visual </dc:title>
  <dc:creator>ismail - [2010]</dc:creator>
  <cp:lastModifiedBy>ismail - [2010]</cp:lastModifiedBy>
  <cp:revision>1</cp:revision>
  <dcterms:created xsi:type="dcterms:W3CDTF">2017-11-01T06:23:58Z</dcterms:created>
  <dcterms:modified xsi:type="dcterms:W3CDTF">2017-11-01T06:32:37Z</dcterms:modified>
</cp:coreProperties>
</file>