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8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9EF5-2DCA-4AB5-A79B-0822C17875C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92BD-8C00-4A37-BBC0-B4260BB5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poster ;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kunci-teks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yang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sekejap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(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logo)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paling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penonjolan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value.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, jam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layout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5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poster, </a:t>
            </a:r>
            <a:r>
              <a:rPr lang="en-US" dirty="0" err="1" smtClean="0"/>
              <a:t>yaitu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target </a:t>
            </a:r>
            <a:r>
              <a:rPr lang="en-US" dirty="0" err="1" smtClean="0"/>
              <a:t>audiens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Proses penciptaan desain poster</vt:lpstr>
      <vt:lpstr>PowerPoint Presentation</vt:lpstr>
      <vt:lpstr>Peran desainer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penciptaan desain poster</dc:title>
  <dc:creator>ismail - [2010]</dc:creator>
  <cp:lastModifiedBy>ismail - [2010]</cp:lastModifiedBy>
  <cp:revision>1</cp:revision>
  <dcterms:created xsi:type="dcterms:W3CDTF">2017-12-06T05:11:26Z</dcterms:created>
  <dcterms:modified xsi:type="dcterms:W3CDTF">2017-12-06T05:18:25Z</dcterms:modified>
</cp:coreProperties>
</file>