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6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4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3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0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3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2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2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233B-D457-465D-AF20-E8BE2B4CC8FC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EF15-4072-4871-B972-29A4C1A4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4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Grid </a:t>
            </a:r>
            <a:r>
              <a:rPr lang="en-US" dirty="0" err="1" smtClean="0"/>
              <a:t>pada</a:t>
            </a:r>
            <a:r>
              <a:rPr lang="en-US" dirty="0" smtClean="0"/>
              <a:t> layout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6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Layout / Tata </a:t>
            </a:r>
            <a:r>
              <a:rPr lang="en-US" dirty="0" err="1" smtClean="0"/>
              <a:t>Letak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Layout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, layout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, </a:t>
            </a:r>
            <a:r>
              <a:rPr lang="en-US" dirty="0" err="1" smtClean="0"/>
              <a:t>menata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memadukan</a:t>
            </a:r>
            <a:r>
              <a:rPr lang="en-US" dirty="0" smtClean="0"/>
              <a:t> </a:t>
            </a:r>
            <a:r>
              <a:rPr lang="en-US" dirty="0" err="1" smtClean="0"/>
              <a:t>elemenelemen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(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yang </a:t>
            </a:r>
            <a:r>
              <a:rPr lang="en-US" dirty="0" err="1" smtClean="0"/>
              <a:t>komunikatif</a:t>
            </a:r>
            <a:r>
              <a:rPr lang="en-US" dirty="0" smtClean="0"/>
              <a:t>, </a:t>
            </a:r>
            <a:r>
              <a:rPr lang="en-US" dirty="0" err="1" smtClean="0"/>
              <a:t>estetik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 Di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infomasi</a:t>
            </a:r>
            <a:r>
              <a:rPr lang="en-US" dirty="0" smtClean="0"/>
              <a:t> yang </a:t>
            </a:r>
            <a:r>
              <a:rPr lang="en-US" dirty="0" err="1" smtClean="0"/>
              <a:t>seefektif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layout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agar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komunikatif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1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</a:t>
            </a:r>
            <a:r>
              <a:rPr lang="en-US" dirty="0" err="1" smtClean="0"/>
              <a:t>pada</a:t>
            </a:r>
            <a:r>
              <a:rPr lang="en-US" dirty="0" smtClean="0"/>
              <a:t>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   Grid System</a:t>
            </a:r>
          </a:p>
          <a:p>
            <a:pPr marL="0" indent="0" algn="just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grid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visual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. Grid systems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visual. </a:t>
            </a:r>
            <a:r>
              <a:rPr lang="en-US" dirty="0" err="1" smtClean="0"/>
              <a:t>Melalui</a:t>
            </a:r>
            <a:r>
              <a:rPr lang="en-US" dirty="0" smtClean="0"/>
              <a:t> grid system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repetisi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kompisisi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grid systems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yang </a:t>
            </a:r>
            <a:r>
              <a:rPr lang="en-US" dirty="0" err="1" smtClean="0"/>
              <a:t>komunikatif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estetik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6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The Golden Section</a:t>
            </a:r>
          </a:p>
          <a:p>
            <a:pPr marL="0" indent="0">
              <a:buNone/>
            </a:pPr>
            <a:r>
              <a:rPr lang="en-US" dirty="0" smtClean="0"/>
              <a:t>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,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menghadirkan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.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8 : 13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juga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fibonacci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bilangannya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nol.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8 : 13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.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arsitektur</a:t>
            </a:r>
            <a:r>
              <a:rPr lang="en-US" dirty="0" smtClean="0"/>
              <a:t>,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layout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proporsinya</a:t>
            </a:r>
            <a:r>
              <a:rPr lang="en-US" dirty="0" smtClean="0"/>
              <a:t> yang </a:t>
            </a:r>
            <a:r>
              <a:rPr lang="en-US" dirty="0" err="1" smtClean="0"/>
              <a:t>harmonis</a:t>
            </a:r>
            <a:r>
              <a:rPr lang="en-US" dirty="0" smtClean="0"/>
              <a:t>. 0 1 1 2 3 5 8 13 21 34 55 89 144 233 377…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7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   The </a:t>
            </a:r>
            <a:r>
              <a:rPr lang="en-US" dirty="0" err="1" smtClean="0"/>
              <a:t>symetrical</a:t>
            </a:r>
            <a:r>
              <a:rPr lang="en-US" dirty="0" smtClean="0"/>
              <a:t> grid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grid </a:t>
            </a:r>
            <a:r>
              <a:rPr lang="en-US" dirty="0" err="1" smtClean="0"/>
              <a:t>simetris</a:t>
            </a:r>
            <a:r>
              <a:rPr lang="en-US" dirty="0" smtClean="0"/>
              <a:t>,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berkebalikan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cermin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margin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margin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margin </a:t>
            </a:r>
            <a:r>
              <a:rPr lang="en-US" dirty="0" err="1" smtClean="0"/>
              <a:t>dalam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, margin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. Layout </a:t>
            </a:r>
            <a:r>
              <a:rPr lang="en-US" dirty="0" err="1" smtClean="0"/>
              <a:t>klasik</a:t>
            </a:r>
            <a:r>
              <a:rPr lang="en-US" dirty="0" smtClean="0"/>
              <a:t> yang </a:t>
            </a:r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Jan </a:t>
            </a:r>
            <a:r>
              <a:rPr lang="en-US" dirty="0" err="1" smtClean="0"/>
              <a:t>Tschichold</a:t>
            </a:r>
            <a:r>
              <a:rPr lang="en-US" dirty="0" smtClean="0"/>
              <a:t> (1902-1974) </a:t>
            </a:r>
            <a:r>
              <a:rPr lang="en-US" dirty="0" err="1" smtClean="0"/>
              <a:t>seorang</a:t>
            </a:r>
            <a:r>
              <a:rPr lang="en-US" dirty="0" smtClean="0"/>
              <a:t> typographer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2:3.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02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Grid pada layout </vt:lpstr>
      <vt:lpstr>Pengertian Layout / Tata Letak</vt:lpstr>
      <vt:lpstr>Grid pada Layout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pada layout </dc:title>
  <dc:creator>ismail - [2010]</dc:creator>
  <cp:lastModifiedBy>ismail - [2010]</cp:lastModifiedBy>
  <cp:revision>1</cp:revision>
  <dcterms:created xsi:type="dcterms:W3CDTF">2017-12-06T05:21:26Z</dcterms:created>
  <dcterms:modified xsi:type="dcterms:W3CDTF">2017-12-06T05:24:54Z</dcterms:modified>
</cp:coreProperties>
</file>