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7809-1587-41A0-93AC-4924FB3E31C9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631ED-1177-4CEC-93F3-FF9AC4FA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7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631ED-1177-4CEC-93F3-FF9AC4FA1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3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631ED-1177-4CEC-93F3-FF9AC4FA1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3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4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0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9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7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4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2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4716-D7FE-401D-930B-5AE09426899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3F86-3C97-41DC-B37C-E123E8B4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Komposisi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yang </a:t>
            </a:r>
            <a:r>
              <a:rPr lang="en-US" b="1" dirty="0" err="1" smtClean="0"/>
              <a:t>Harmonis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1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layout.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layout-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rileks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layout yang </a:t>
            </a:r>
            <a:r>
              <a:rPr lang="en-US" dirty="0" err="1" smtClean="0"/>
              <a:t>bagus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grid system.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kanvas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layout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brosur</a:t>
            </a:r>
            <a:r>
              <a:rPr lang="en-US" dirty="0" smtClean="0"/>
              <a:t>, flyer,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website </a:t>
            </a:r>
            <a:r>
              <a:rPr lang="en-US" dirty="0" err="1" smtClean="0"/>
              <a:t>atau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1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grid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grid? </a:t>
            </a:r>
            <a:r>
              <a:rPr lang="en-US" dirty="0" err="1" smtClean="0"/>
              <a:t>Penggunaan</a:t>
            </a:r>
            <a:r>
              <a:rPr lang="en-US" dirty="0" smtClean="0"/>
              <a:t> grid system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mengorganisasi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visual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676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grid yang </a:t>
            </a:r>
            <a:r>
              <a:rPr lang="en-US" dirty="0" err="1" smtClean="0"/>
              <a:t>benar</a:t>
            </a:r>
            <a:r>
              <a:rPr lang="en-US" dirty="0" smtClean="0"/>
              <a:t> juga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menyeleksi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6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column grid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gutter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melelahkan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visual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yamg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modular grid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. Modular grid </a:t>
            </a:r>
            <a:r>
              <a:rPr lang="en-US" dirty="0" err="1" smtClean="0"/>
              <a:t>merupakan</a:t>
            </a:r>
            <a:r>
              <a:rPr lang="en-US" dirty="0" smtClean="0"/>
              <a:t> column grid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horizontal flowlines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zona </a:t>
            </a:r>
            <a:r>
              <a:rPr lang="en-US" dirty="0" err="1" smtClean="0"/>
              <a:t>spasial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modular grid yang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5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Grid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grid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data tabular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mengomunikasikan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356</Words>
  <Application>Microsoft Office PowerPoint</Application>
  <PresentationFormat>On-screen Show (4:3)</PresentationFormat>
  <Paragraphs>24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Metode untuk Menciptakan Komposisi Desain yang Harmonis </vt:lpstr>
      <vt:lpstr>PowerPoint Presentation</vt:lpstr>
      <vt:lpstr>Peran dan fungsi grid dalam perancangan tata letak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untuk Menciptakan Komposisi Desain yang Harmonis </dc:title>
  <dc:creator>ismail - [2010]</dc:creator>
  <cp:lastModifiedBy>ismail - [2010]</cp:lastModifiedBy>
  <cp:revision>2</cp:revision>
  <dcterms:created xsi:type="dcterms:W3CDTF">2017-12-06T05:28:15Z</dcterms:created>
  <dcterms:modified xsi:type="dcterms:W3CDTF">2017-12-06T05:35:52Z</dcterms:modified>
</cp:coreProperties>
</file>