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3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0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7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39FC6-C3B4-44AB-9957-FA55F1A057F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6378-01EF-4514-BB8F-9007FBBF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Mengorganisir</a:t>
            </a:r>
            <a:r>
              <a:rPr lang="en-US" dirty="0" smtClean="0"/>
              <a:t>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1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Mengorganisir</a:t>
            </a:r>
            <a:r>
              <a:rPr lang="en-US" dirty="0" smtClean="0"/>
              <a:t> Layout: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1.   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2.    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hirarki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, subheads, </a:t>
            </a:r>
            <a:r>
              <a:rPr lang="en-US" sz="1800" dirty="0" err="1" smtClean="0"/>
              <a:t>teks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lain-lain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format.</a:t>
            </a:r>
          </a:p>
          <a:p>
            <a:pPr marL="0" indent="0">
              <a:buNone/>
            </a:pPr>
            <a:r>
              <a:rPr lang="en-US" sz="1800" dirty="0" smtClean="0"/>
              <a:t>3.    </a:t>
            </a:r>
            <a:r>
              <a:rPr lang="en-US" sz="1800" dirty="0" err="1" smtClean="0"/>
              <a:t>Semua</a:t>
            </a:r>
            <a:r>
              <a:rPr lang="en-US" sz="1800" dirty="0" smtClean="0"/>
              <a:t> format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teks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diformat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4.   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pentingagar</a:t>
            </a:r>
            <a:r>
              <a:rPr lang="en-US" sz="1800" dirty="0" smtClean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menemukan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hal-hal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kecil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5.   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rules (</a:t>
            </a:r>
            <a:r>
              <a:rPr lang="en-US" sz="1800" dirty="0" err="1" smtClean="0"/>
              <a:t>baris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grup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6.   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jenisketebalan</a:t>
            </a:r>
            <a:r>
              <a:rPr lang="en-US" sz="1800" dirty="0" smtClean="0"/>
              <a:t> font.</a:t>
            </a:r>
          </a:p>
          <a:p>
            <a:pPr marL="0" indent="0">
              <a:buNone/>
            </a:pPr>
            <a:r>
              <a:rPr lang="en-US" sz="1800" dirty="0" smtClean="0"/>
              <a:t>7.   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spasi</a:t>
            </a:r>
            <a:r>
              <a:rPr lang="en-US" sz="1800" dirty="0" smtClean="0"/>
              <a:t> </a:t>
            </a:r>
            <a:r>
              <a:rPr lang="en-US" sz="1800" dirty="0" err="1" smtClean="0"/>
              <a:t>kosong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publikasi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8.   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di </a:t>
            </a:r>
            <a:r>
              <a:rPr lang="en-US" sz="1800" dirty="0" err="1" smtClean="0"/>
              <a:t>sudut</a:t>
            </a:r>
            <a:r>
              <a:rPr lang="en-US" sz="1800" dirty="0" smtClean="0"/>
              <a:t> </a:t>
            </a:r>
            <a:r>
              <a:rPr lang="en-US" sz="1800" dirty="0" err="1" smtClean="0"/>
              <a:t>kiri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. Di </a:t>
            </a:r>
            <a:r>
              <a:rPr lang="en-US" sz="1800" dirty="0" err="1" smtClean="0"/>
              <a:t>sudut</a:t>
            </a:r>
            <a:r>
              <a:rPr lang="en-US" sz="1800" dirty="0" smtClean="0"/>
              <a:t> </a:t>
            </a:r>
            <a:r>
              <a:rPr lang="en-US" sz="1800" dirty="0" err="1" smtClean="0"/>
              <a:t>kiri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</a:t>
            </a:r>
            <a:r>
              <a:rPr lang="en-US" sz="1800" dirty="0" err="1" smtClean="0"/>
              <a:t>terlebih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. </a:t>
            </a:r>
            <a:r>
              <a:rPr lang="en-US" sz="1800" dirty="0" err="1" smtClean="0"/>
              <a:t>Menempatkan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kotak</a:t>
            </a:r>
            <a:r>
              <a:rPr lang="en-US" sz="1800" dirty="0" smtClean="0"/>
              <a:t> </a:t>
            </a:r>
            <a:r>
              <a:rPr lang="en-US" sz="1800" dirty="0" err="1" smtClean="0"/>
              <a:t>sekitar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9.    </a:t>
            </a:r>
            <a:r>
              <a:rPr lang="en-US" sz="1800" dirty="0" err="1" smtClean="0"/>
              <a:t>Berikan</a:t>
            </a:r>
            <a:r>
              <a:rPr lang="en-US" sz="1800" dirty="0" smtClean="0"/>
              <a:t> bullet </a:t>
            </a:r>
            <a:r>
              <a:rPr lang="en-US" sz="1800" dirty="0" err="1" smtClean="0"/>
              <a:t>pada</a:t>
            </a:r>
            <a:r>
              <a:rPr lang="en-US" sz="1800" dirty="0" smtClean="0"/>
              <a:t> item-item yang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10.   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kebalikan</a:t>
            </a:r>
            <a:r>
              <a:rPr lang="en-US" sz="1800" dirty="0" smtClean="0"/>
              <a:t> (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putih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latar</a:t>
            </a:r>
            <a:r>
              <a:rPr lang="en-US" sz="1800" dirty="0" smtClean="0"/>
              <a:t> </a:t>
            </a:r>
            <a:r>
              <a:rPr lang="en-US" sz="1800" dirty="0" err="1" smtClean="0"/>
              <a:t>belakang</a:t>
            </a:r>
            <a:r>
              <a:rPr lang="en-US" sz="1800" dirty="0" smtClean="0"/>
              <a:t> </a:t>
            </a:r>
            <a:r>
              <a:rPr lang="en-US" sz="1800" dirty="0" err="1" smtClean="0"/>
              <a:t>gelap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menekankan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6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Layouts:</a:t>
            </a:r>
          </a:p>
          <a:p>
            <a:pPr marL="0" indent="0">
              <a:buNone/>
            </a:pPr>
            <a:r>
              <a:rPr lang="en-US" dirty="0" smtClean="0"/>
              <a:t>1.   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,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situs web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Layout.</a:t>
            </a:r>
          </a:p>
          <a:p>
            <a:pPr marL="0" indent="0">
              <a:buNone/>
            </a:pPr>
            <a:r>
              <a:rPr lang="en-US" dirty="0" smtClean="0"/>
              <a:t>2.  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di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   </a:t>
            </a:r>
            <a:r>
              <a:rPr lang="en-US" dirty="0" err="1" smtClean="0"/>
              <a:t>Pilih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(</a:t>
            </a:r>
            <a:r>
              <a:rPr lang="en-US" dirty="0" err="1" smtClean="0"/>
              <a:t>halaman</a:t>
            </a:r>
            <a:r>
              <a:rPr lang="en-US" dirty="0" smtClean="0"/>
              <a:t> web,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newsletter,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brosur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   </a:t>
            </a:r>
            <a:r>
              <a:rPr lang="en-US" dirty="0" err="1" smtClean="0"/>
              <a:t>Mengidentifikasi</a:t>
            </a:r>
            <a:r>
              <a:rPr lang="en-US" dirty="0" smtClean="0"/>
              <a:t> target </a:t>
            </a:r>
            <a:r>
              <a:rPr lang="en-US" dirty="0" err="1" smtClean="0"/>
              <a:t>pemirsa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,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situs web agar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Mengorganisir Layout</vt:lpstr>
      <vt:lpstr>Pedoman untuk Mengorganisir Layout: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Mengorganisir Layout</dc:title>
  <dc:creator>ismail - [2010]</dc:creator>
  <cp:lastModifiedBy>ismail - [2010]</cp:lastModifiedBy>
  <cp:revision>2</cp:revision>
  <dcterms:created xsi:type="dcterms:W3CDTF">2017-12-06T05:25:02Z</dcterms:created>
  <dcterms:modified xsi:type="dcterms:W3CDTF">2017-12-06T05:28:10Z</dcterms:modified>
</cp:coreProperties>
</file>