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9992-F3D8-425A-9A64-F159C68D8867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43BC-EEA1-456F-800B-A4D627B9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7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9992-F3D8-425A-9A64-F159C68D8867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43BC-EEA1-456F-800B-A4D627B9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0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9992-F3D8-425A-9A64-F159C68D8867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43BC-EEA1-456F-800B-A4D627B9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3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9992-F3D8-425A-9A64-F159C68D8867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43BC-EEA1-456F-800B-A4D627B9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3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9992-F3D8-425A-9A64-F159C68D8867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43BC-EEA1-456F-800B-A4D627B9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9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9992-F3D8-425A-9A64-F159C68D8867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43BC-EEA1-456F-800B-A4D627B9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3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9992-F3D8-425A-9A64-F159C68D8867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43BC-EEA1-456F-800B-A4D627B9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1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9992-F3D8-425A-9A64-F159C68D8867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43BC-EEA1-456F-800B-A4D627B9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2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9992-F3D8-425A-9A64-F159C68D8867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43BC-EEA1-456F-800B-A4D627B9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6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9992-F3D8-425A-9A64-F159C68D8867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43BC-EEA1-456F-800B-A4D627B9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0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D9992-F3D8-425A-9A64-F159C68D8867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43BC-EEA1-456F-800B-A4D627B9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7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D9992-F3D8-425A-9A64-F159C68D8867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843BC-EEA1-456F-800B-A4D627B9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8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 Grid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Pengantar</a:t>
            </a:r>
            <a:r>
              <a:rPr lang="en-US" dirty="0" smtClean="0">
                <a:solidFill>
                  <a:schemeClr val="tx1"/>
                </a:solidFill>
              </a:rPr>
              <a:t> DKV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14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09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74638"/>
            <a:ext cx="5105400" cy="5973762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Gambar</a:t>
            </a:r>
            <a:r>
              <a:rPr lang="en-US" sz="2000" dirty="0" smtClean="0"/>
              <a:t> 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 grid  </a:t>
            </a:r>
            <a:r>
              <a:rPr lang="en-US" sz="2000" dirty="0" err="1" smtClean="0"/>
              <a:t>pada</a:t>
            </a:r>
            <a:r>
              <a:rPr lang="en-US" sz="2000" dirty="0" smtClean="0"/>
              <a:t> layout </a:t>
            </a:r>
            <a:r>
              <a:rPr lang="en-US" sz="2000" dirty="0" err="1" smtClean="0"/>
              <a:t>majalah</a:t>
            </a:r>
            <a:r>
              <a:rPr lang="en-US" sz="2000" dirty="0" smtClean="0"/>
              <a:t>.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  area </a:t>
            </a:r>
            <a:r>
              <a:rPr lang="en-US" sz="2000" dirty="0" err="1" smtClean="0"/>
              <a:t>kerja</a:t>
            </a:r>
            <a:r>
              <a:rPr lang="en-US" sz="2000" dirty="0" smtClean="0"/>
              <a:t> (format)  di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pembagian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horizontal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vertikal</a:t>
            </a:r>
            <a:r>
              <a:rPr lang="en-US" sz="2000" dirty="0" smtClean="0"/>
              <a:t>.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sub-</a:t>
            </a:r>
            <a:r>
              <a:rPr lang="en-US" sz="2000" dirty="0" err="1" smtClean="0"/>
              <a:t>pembagian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ditempatkan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komposisi</a:t>
            </a:r>
            <a:r>
              <a:rPr lang="en-US" sz="2000" dirty="0" smtClean="0"/>
              <a:t> </a:t>
            </a:r>
            <a:r>
              <a:rPr lang="en-US" sz="2000" dirty="0" err="1" smtClean="0"/>
              <a:t>gambaran-gambaran</a:t>
            </a:r>
            <a:r>
              <a:rPr lang="en-US" sz="2000" dirty="0" smtClean="0"/>
              <a:t>  </a:t>
            </a:r>
            <a:r>
              <a:rPr lang="en-US" sz="2000" dirty="0" err="1" smtClean="0"/>
              <a:t>dalam</a:t>
            </a:r>
            <a:r>
              <a:rPr lang="en-US" sz="2000" dirty="0" smtClean="0"/>
              <a:t> format.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10 (</a:t>
            </a:r>
            <a:r>
              <a:rPr lang="en-US" sz="2000" dirty="0" err="1" smtClean="0"/>
              <a:t>sepuluh</a:t>
            </a:r>
            <a:r>
              <a:rPr lang="en-US" sz="2000" dirty="0" smtClean="0"/>
              <a:t>) </a:t>
            </a:r>
            <a:r>
              <a:rPr lang="en-US" sz="2000" dirty="0" err="1" smtClean="0"/>
              <a:t>pola</a:t>
            </a:r>
            <a:r>
              <a:rPr lang="en-US" sz="2000" dirty="0" smtClean="0"/>
              <a:t>  grid . </a:t>
            </a:r>
            <a:endParaRPr lang="en-US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27908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64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274638"/>
            <a:ext cx="4343400" cy="597376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layout media </a:t>
            </a:r>
            <a:r>
              <a:rPr lang="en-US" sz="2400" dirty="0" err="1" smtClean="0"/>
              <a:t>cetak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 grid,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pembaca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merasakan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kesinambungan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. </a:t>
            </a:r>
            <a:r>
              <a:rPr lang="en-US" sz="2400" dirty="0" err="1" smtClean="0"/>
              <a:t>Garis-garis</a:t>
            </a:r>
            <a:r>
              <a:rPr lang="en-US" sz="2400" dirty="0" smtClean="0"/>
              <a:t>  grid 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ditampilkan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dikehendaki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(</a:t>
            </a:r>
            <a:r>
              <a:rPr lang="en-US" sz="2400" dirty="0" err="1" smtClean="0"/>
              <a:t>sumber</a:t>
            </a:r>
            <a:r>
              <a:rPr lang="en-US" sz="2400" dirty="0" smtClean="0"/>
              <a:t>: </a:t>
            </a:r>
            <a:r>
              <a:rPr lang="en-US" sz="2400" dirty="0" err="1" smtClean="0"/>
              <a:t>majalah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Matra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3638550" cy="4895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165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Area </a:t>
            </a:r>
            <a:r>
              <a:rPr lang="en-US" dirty="0" err="1" smtClean="0"/>
              <a:t>kerja</a:t>
            </a:r>
            <a:r>
              <a:rPr lang="en-US" dirty="0" smtClean="0"/>
              <a:t> (format)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, </a:t>
            </a:r>
            <a:r>
              <a:rPr lang="en-US" dirty="0" err="1" smtClean="0"/>
              <a:t>pola</a:t>
            </a:r>
            <a:r>
              <a:rPr lang="en-US" dirty="0" smtClean="0"/>
              <a:t>,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.   Area </a:t>
            </a:r>
            <a:r>
              <a:rPr lang="en-US" dirty="0" err="1" smtClean="0"/>
              <a:t>kerja</a:t>
            </a:r>
            <a:r>
              <a:rPr lang="en-US" dirty="0" smtClean="0"/>
              <a:t> (format) 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.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, </a:t>
            </a:r>
            <a:r>
              <a:rPr lang="en-US" dirty="0" err="1" smtClean="0"/>
              <a:t>me¬manjang</a:t>
            </a:r>
            <a:r>
              <a:rPr lang="en-US" dirty="0" smtClean="0"/>
              <a:t>. </a:t>
            </a:r>
            <a:r>
              <a:rPr lang="en-US" dirty="0" err="1" smtClean="0"/>
              <a:t>Kestabilan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ketidakstabilan</a:t>
            </a:r>
            <a:r>
              <a:rPr lang="en-US" dirty="0" smtClean="0"/>
              <a:t>  area </a:t>
            </a:r>
            <a:r>
              <a:rPr lang="en-US" dirty="0" err="1" smtClean="0"/>
              <a:t>kerja</a:t>
            </a:r>
            <a:r>
              <a:rPr lang="en-US" dirty="0" smtClean="0"/>
              <a:t> (format)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komposisinya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, </a:t>
            </a:r>
            <a:r>
              <a:rPr lang="en-US" dirty="0" err="1" smtClean="0"/>
              <a:t>posisi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gambaran-gambaran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raut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. Cara </a:t>
            </a:r>
            <a:r>
              <a:rPr lang="en-US" dirty="0" err="1" smtClean="0"/>
              <a:t>memposisikannya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 area </a:t>
            </a:r>
            <a:r>
              <a:rPr lang="en-US" dirty="0" err="1" smtClean="0"/>
              <a:t>kerja</a:t>
            </a:r>
            <a:r>
              <a:rPr lang="en-US" dirty="0" smtClean="0"/>
              <a:t> (format) yang </a:t>
            </a:r>
            <a:r>
              <a:rPr lang="en-US" dirty="0" err="1" smtClean="0"/>
              <a:t>berlainan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Gambar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raut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 area </a:t>
            </a:r>
            <a:r>
              <a:rPr lang="en-US" dirty="0" err="1" smtClean="0"/>
              <a:t>kerja</a:t>
            </a:r>
            <a:r>
              <a:rPr lang="en-US" dirty="0" smtClean="0"/>
              <a:t> (format)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instabilitas</a:t>
            </a:r>
            <a:r>
              <a:rPr lang="en-US" dirty="0" smtClean="0"/>
              <a:t>.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 area </a:t>
            </a:r>
            <a:r>
              <a:rPr lang="en-US" dirty="0" err="1" smtClean="0"/>
              <a:t>kerja</a:t>
            </a:r>
            <a:r>
              <a:rPr lang="en-US" dirty="0" smtClean="0"/>
              <a:t> (format)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), </a:t>
            </a:r>
            <a:r>
              <a:rPr lang="en-US" dirty="0" err="1" smtClean="0"/>
              <a:t>segi</a:t>
            </a:r>
            <a:r>
              <a:rPr lang="en-US" dirty="0" smtClean="0"/>
              <a:t> lima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6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Informasi</a:t>
            </a:r>
            <a:r>
              <a:rPr lang="en-US" dirty="0" smtClean="0"/>
              <a:t> Visual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Kita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museum  yang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terkini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desainnya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program.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visual,  </a:t>
            </a:r>
            <a:r>
              <a:rPr lang="en-US" dirty="0" err="1" smtClean="0"/>
              <a:t>informasi</a:t>
            </a:r>
            <a:r>
              <a:rPr lang="en-US" dirty="0" smtClean="0"/>
              <a:t> visual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dibicarakan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pembentuknya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yang </a:t>
            </a:r>
            <a:r>
              <a:rPr lang="en-US" dirty="0" err="1" smtClean="0"/>
              <a:t>berlainan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animasi</a:t>
            </a:r>
            <a:r>
              <a:rPr lang="en-US" dirty="0" smtClean="0"/>
              <a:t>, </a:t>
            </a:r>
            <a:r>
              <a:rPr lang="en-US" dirty="0" err="1" smtClean="0"/>
              <a:t>filem</a:t>
            </a:r>
            <a:r>
              <a:rPr lang="en-US" dirty="0" smtClean="0"/>
              <a:t> ,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 smtClean="0"/>
              <a:t>.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animasi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filem</a:t>
            </a:r>
            <a:r>
              <a:rPr lang="en-US" dirty="0" smtClean="0"/>
              <a:t> </a:t>
            </a:r>
            <a:r>
              <a:rPr lang="en-US" dirty="0" err="1" smtClean="0"/>
              <a:t>kartun</a:t>
            </a:r>
            <a:r>
              <a:rPr lang="en-US" dirty="0" smtClean="0"/>
              <a:t>.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skrip</a:t>
            </a:r>
            <a:r>
              <a:rPr lang="en-US" dirty="0" smtClean="0"/>
              <a:t>, </a:t>
            </a:r>
            <a:r>
              <a:rPr lang="en-US" dirty="0" err="1" smtClean="0"/>
              <a:t>fotografi</a:t>
            </a:r>
            <a:r>
              <a:rPr lang="en-US" dirty="0" smtClean="0"/>
              <a:t>, editorial, </a:t>
            </a:r>
            <a:r>
              <a:rPr lang="en-US" dirty="0" err="1" smtClean="0"/>
              <a:t>dsb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5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, </a:t>
            </a:r>
            <a:r>
              <a:rPr lang="en-US" dirty="0" err="1" smtClean="0"/>
              <a:t>editoring</a:t>
            </a:r>
            <a:r>
              <a:rPr lang="en-US" dirty="0" smtClean="0"/>
              <a:t>,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percetakan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 </a:t>
            </a:r>
            <a:r>
              <a:rPr lang="en-US" dirty="0" err="1" smtClean="0"/>
              <a:t>pengintegrasian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diperlihatkan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layout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(1)   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cover 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(2)   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illustrasi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(3)    </a:t>
            </a:r>
            <a:r>
              <a:rPr lang="en-US" dirty="0" err="1" smtClean="0"/>
              <a:t>Rancangan</a:t>
            </a:r>
            <a:r>
              <a:rPr lang="en-US" dirty="0" smtClean="0"/>
              <a:t> header </a:t>
            </a:r>
            <a:r>
              <a:rPr lang="en-US" dirty="0" err="1" smtClean="0"/>
              <a:t>dan</a:t>
            </a:r>
            <a:r>
              <a:rPr lang="en-US" dirty="0" smtClean="0"/>
              <a:t> sub header </a:t>
            </a:r>
            <a:r>
              <a:rPr lang="en-US" dirty="0" err="1" smtClean="0"/>
              <a:t>dan</a:t>
            </a:r>
            <a:r>
              <a:rPr lang="en-US" dirty="0" smtClean="0"/>
              <a:t> caps</a:t>
            </a:r>
          </a:p>
          <a:p>
            <a:pPr marL="0" indent="0">
              <a:buNone/>
            </a:pPr>
            <a:r>
              <a:rPr lang="en-US" dirty="0" smtClean="0"/>
              <a:t>(4)    </a:t>
            </a:r>
            <a:r>
              <a:rPr lang="en-US" dirty="0" err="1" smtClean="0"/>
              <a:t>Rancangan</a:t>
            </a:r>
            <a:r>
              <a:rPr lang="en-US" dirty="0" smtClean="0"/>
              <a:t> caption (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(5)    </a:t>
            </a:r>
            <a:r>
              <a:rPr lang="en-US" dirty="0" err="1" smtClean="0"/>
              <a:t>Rancangan</a:t>
            </a:r>
            <a:r>
              <a:rPr lang="en-US" dirty="0" smtClean="0"/>
              <a:t> body  font  (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lembaran</a:t>
            </a:r>
            <a:r>
              <a:rPr lang="en-US" dirty="0" smtClean="0"/>
              <a:t> </a:t>
            </a:r>
            <a:r>
              <a:rPr lang="en-US" dirty="0" err="1" smtClean="0"/>
              <a:t>bacaan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caps</a:t>
            </a:r>
          </a:p>
          <a:p>
            <a:pPr marL="0" indent="0">
              <a:buNone/>
            </a:pPr>
            <a:r>
              <a:rPr lang="en-US" dirty="0" smtClean="0"/>
              <a:t>(6)    </a:t>
            </a:r>
            <a:r>
              <a:rPr lang="en-US" dirty="0" err="1" smtClean="0"/>
              <a:t>Rancangan</a:t>
            </a:r>
            <a:r>
              <a:rPr lang="en-US" dirty="0" smtClean="0"/>
              <a:t> margin,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 grid</a:t>
            </a:r>
          </a:p>
          <a:p>
            <a:pPr marL="0" indent="0">
              <a:buNone/>
            </a:pPr>
            <a:r>
              <a:rPr lang="en-US" dirty="0" smtClean="0"/>
              <a:t>(7)    </a:t>
            </a:r>
            <a:r>
              <a:rPr lang="en-US" dirty="0" err="1" smtClean="0"/>
              <a:t>Rancangan</a:t>
            </a:r>
            <a:r>
              <a:rPr lang="en-US" dirty="0" smtClean="0"/>
              <a:t>  white space  (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menghindarkan</a:t>
            </a:r>
            <a:r>
              <a:rPr lang="en-US" dirty="0" smtClean="0"/>
              <a:t> </a:t>
            </a:r>
            <a:r>
              <a:rPr lang="en-US" dirty="0" err="1" smtClean="0"/>
              <a:t>kejenuhan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7063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510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Desain Grafis Berdasarkan Pembagian  Grid</vt:lpstr>
      <vt:lpstr>Gambar  Sistem  grid  pada layout majalah. Bagaimana sebuah   area kerja (format)  di bagi berdasarkan pembagian garis horizontal dan vertikal. Setiap sub-pembagian dapat ditempatkan informasi atau komposisi gambaran-gambaran  dalam format. Pada gambar ini ada 10 (sepuluh) pola  grid . </vt:lpstr>
      <vt:lpstr>Gambar Aplikasi layout media cetak umumnya disusun berdasarkan sistem  grid, sehingga pembaca akan merasakan adanya kesatuan dan kesinambungan dari halaman ke halaman. Garis-garis  grid  tetap ditampilkan bila dikehendaki dan akan menjadi salah satu elemen desain (sumber: majalah Matra).</vt:lpstr>
      <vt:lpstr>PowerPoint Presentation</vt:lpstr>
      <vt:lpstr>Model Informasi Visual yang lebih Kompleks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2</cp:revision>
  <dcterms:created xsi:type="dcterms:W3CDTF">2017-12-06T05:42:31Z</dcterms:created>
  <dcterms:modified xsi:type="dcterms:W3CDTF">2017-12-06T05:49:01Z</dcterms:modified>
</cp:coreProperties>
</file>