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03BA-0ABD-429E-84D4-567104263BB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41F6-8C81-45D6-AEEB-E0091386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18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03BA-0ABD-429E-84D4-567104263BB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41F6-8C81-45D6-AEEB-E0091386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9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03BA-0ABD-429E-84D4-567104263BB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41F6-8C81-45D6-AEEB-E0091386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7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03BA-0ABD-429E-84D4-567104263BB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41F6-8C81-45D6-AEEB-E0091386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8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03BA-0ABD-429E-84D4-567104263BB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41F6-8C81-45D6-AEEB-E0091386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9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03BA-0ABD-429E-84D4-567104263BB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41F6-8C81-45D6-AEEB-E0091386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1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03BA-0ABD-429E-84D4-567104263BB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41F6-8C81-45D6-AEEB-E0091386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7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03BA-0ABD-429E-84D4-567104263BB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41F6-8C81-45D6-AEEB-E0091386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4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03BA-0ABD-429E-84D4-567104263BB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41F6-8C81-45D6-AEEB-E0091386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5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03BA-0ABD-429E-84D4-567104263BB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41F6-8C81-45D6-AEEB-E0091386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5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03BA-0ABD-429E-84D4-567104263BB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41F6-8C81-45D6-AEEB-E0091386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8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D03BA-0ABD-429E-84D4-567104263BBC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C41F6-8C81-45D6-AEEB-E0091386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6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Tipografi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Pengantar</a:t>
            </a:r>
            <a:r>
              <a:rPr lang="en-US" dirty="0" smtClean="0">
                <a:solidFill>
                  <a:schemeClr val="tx1"/>
                </a:solidFill>
              </a:rPr>
              <a:t> DKV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08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Cara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r>
              <a:rPr lang="en-US" dirty="0" smtClean="0"/>
              <a:t>,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Tipografi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tipografi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seumur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81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pengelolaannya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visual.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dipilah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823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Cara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pembuatannya</a:t>
            </a:r>
            <a:r>
              <a:rPr lang="en-US" dirty="0" smtClean="0"/>
              <a:t>,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digolongkan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tujuh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style, </a:t>
            </a:r>
            <a:r>
              <a:rPr lang="en-US" dirty="0" err="1" smtClean="0"/>
              <a:t>yaitu</a:t>
            </a:r>
            <a:r>
              <a:rPr lang="en-US" dirty="0" smtClean="0"/>
              <a:t> ; 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Huruf</a:t>
            </a:r>
            <a:r>
              <a:rPr lang="en-US" dirty="0" smtClean="0"/>
              <a:t> modern roman 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Huruf</a:t>
            </a:r>
            <a:r>
              <a:rPr lang="en-US" dirty="0" smtClean="0"/>
              <a:t> sans serif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berkait</a:t>
            </a:r>
            <a:r>
              <a:rPr lang="en-US" dirty="0" smtClean="0"/>
              <a:t> </a:t>
            </a:r>
            <a:r>
              <a:rPr lang="en-US" dirty="0" err="1" smtClean="0"/>
              <a:t>balok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hiasan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692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tipografi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serif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sans serif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yang </a:t>
            </a:r>
            <a:r>
              <a:rPr lang="en-US" dirty="0" err="1" smtClean="0"/>
              <a:t>kontras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Gunakan</a:t>
            </a:r>
            <a:r>
              <a:rPr lang="en-US" dirty="0" smtClean="0"/>
              <a:t> font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394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memainkan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Ukuran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Variasi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Spasi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342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159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Tipografi dan ilustrasi </vt:lpstr>
      <vt:lpstr>Memilih dan mengelola huruf </vt:lpstr>
      <vt:lpstr>PowerPoint Presentation</vt:lpstr>
      <vt:lpstr>Memilih huruf </vt:lpstr>
      <vt:lpstr>Pedoman praktis dalam tipografi </vt:lpstr>
      <vt:lpstr>Mengelola Huruf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Tipografi dan ilustrasi</dc:title>
  <dc:creator>ismail - [2010]</dc:creator>
  <cp:lastModifiedBy>ismail - [2010]</cp:lastModifiedBy>
  <cp:revision>4</cp:revision>
  <dcterms:created xsi:type="dcterms:W3CDTF">2017-11-01T06:32:43Z</dcterms:created>
  <dcterms:modified xsi:type="dcterms:W3CDTF">2017-11-01T07:05:17Z</dcterms:modified>
</cp:coreProperties>
</file>