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672DD-CE21-4EA3-B109-ACF797B42EA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45C63-5A88-4E44-8606-F19230931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5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45C63-5A88-4E44-8606-F192309313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2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3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7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1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5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6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A2DB-5715-4944-B06E-67B962D2442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90E7-A3B2-4670-82F0-F7D80A9F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Unsur-unsur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2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Keseimbangan</a:t>
            </a:r>
            <a:r>
              <a:rPr lang="en-US" dirty="0" smtClean="0"/>
              <a:t> (</a:t>
            </a:r>
            <a:r>
              <a:rPr lang="en-US" i="1" dirty="0" smtClean="0"/>
              <a:t>balance</a:t>
            </a:r>
            <a:r>
              <a:rPr lang="en-US" dirty="0" smtClean="0"/>
              <a:t>)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Tekanan</a:t>
            </a:r>
            <a:r>
              <a:rPr lang="en-US" dirty="0" smtClean="0"/>
              <a:t> (</a:t>
            </a:r>
            <a:r>
              <a:rPr lang="en-US" i="1" dirty="0" smtClean="0"/>
              <a:t>emphasis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Irama</a:t>
            </a:r>
            <a:r>
              <a:rPr lang="en-US" dirty="0" smtClean="0"/>
              <a:t> (</a:t>
            </a:r>
            <a:r>
              <a:rPr lang="en-US" i="1" dirty="0" smtClean="0"/>
              <a:t>rhythm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Kesatuan</a:t>
            </a:r>
            <a:r>
              <a:rPr lang="en-US" dirty="0" smtClean="0"/>
              <a:t> (</a:t>
            </a:r>
            <a:r>
              <a:rPr lang="en-US" i="1" dirty="0" smtClean="0"/>
              <a:t>unity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0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Bidang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Warna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Gelap-terang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Tekstur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Ukuran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25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jejak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ketebalan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5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; </a:t>
            </a:r>
          </a:p>
          <a:p>
            <a:pPr>
              <a:buFontTx/>
              <a:buChar char="-"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Bergelombang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Zig-zag </a:t>
            </a:r>
          </a:p>
          <a:p>
            <a:pPr>
              <a:buFontTx/>
              <a:buChar char="-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putus-putus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Tebal</a:t>
            </a:r>
            <a:r>
              <a:rPr lang="en-US" dirty="0" smtClean="0"/>
              <a:t>-tipis</a:t>
            </a:r>
          </a:p>
          <a:p>
            <a:pPr>
              <a:buFontTx/>
              <a:buChar char="-"/>
            </a:pP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image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Bidang</a:t>
            </a:r>
            <a:r>
              <a:rPr lang="en-US" dirty="0" smtClean="0"/>
              <a:t> (shape)</a:t>
            </a:r>
          </a:p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(shape).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, </a:t>
            </a:r>
            <a:r>
              <a:rPr lang="en-US" dirty="0" err="1" smtClean="0"/>
              <a:t>segitiga</a:t>
            </a:r>
            <a:r>
              <a:rPr lang="en-US" dirty="0" smtClean="0"/>
              <a:t>, </a:t>
            </a:r>
            <a:r>
              <a:rPr lang="en-US" dirty="0" err="1" smtClean="0"/>
              <a:t>segiempat</a:t>
            </a:r>
            <a:r>
              <a:rPr lang="en-US" dirty="0" smtClean="0"/>
              <a:t>, </a:t>
            </a:r>
            <a:r>
              <a:rPr lang="en-US" dirty="0" err="1" smtClean="0"/>
              <a:t>elips</a:t>
            </a:r>
            <a:r>
              <a:rPr lang="en-US" dirty="0" smtClean="0"/>
              <a:t>,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visual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harmoni</a:t>
            </a:r>
            <a:r>
              <a:rPr lang="en-US" dirty="0" smtClean="0"/>
              <a:t> yang ceria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8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;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Hue –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biru</a:t>
            </a:r>
            <a:r>
              <a:rPr lang="en-US" dirty="0" smtClean="0"/>
              <a:t>, </a:t>
            </a:r>
            <a:r>
              <a:rPr lang="en-US" dirty="0" err="1" smtClean="0"/>
              <a:t>hijau</a:t>
            </a:r>
            <a:r>
              <a:rPr lang="en-US" dirty="0" smtClean="0"/>
              <a:t>,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Value-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– </a:t>
            </a:r>
            <a:r>
              <a:rPr lang="en-US" dirty="0" err="1" smtClean="0"/>
              <a:t>gelapnya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Intensity - 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kemurnian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kejernihan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09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Gelap-Terang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gelap-terang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value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visual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gelap-terang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8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Tekstur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raba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halus-kasarnya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meraba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4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267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Unsur-unsur dan Prinsip Desain </vt:lpstr>
      <vt:lpstr>Unsur – unsur desain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Unsur-unsur dan Prinsip Desain</dc:title>
  <dc:creator>ismail - [2010]</dc:creator>
  <cp:lastModifiedBy>ismail - [2010]</cp:lastModifiedBy>
  <cp:revision>3</cp:revision>
  <dcterms:created xsi:type="dcterms:W3CDTF">2017-11-01T07:05:25Z</dcterms:created>
  <dcterms:modified xsi:type="dcterms:W3CDTF">2017-11-01T07:26:17Z</dcterms:modified>
</cp:coreProperties>
</file>