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90" y="-30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79F90-041E-4D25-8605-51B2A21C3EEF}" type="datetimeFigureOut">
              <a:rPr lang="en-US" smtClean="0"/>
              <a:t>11/1/2017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34716-B9AD-44CC-A0FA-1C99F94936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06890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79F90-041E-4D25-8605-51B2A21C3EEF}" type="datetimeFigureOut">
              <a:rPr lang="en-US" smtClean="0"/>
              <a:t>11/1/2017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34716-B9AD-44CC-A0FA-1C99F94936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46372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79F90-041E-4D25-8605-51B2A21C3EEF}" type="datetimeFigureOut">
              <a:rPr lang="en-US" smtClean="0"/>
              <a:t>11/1/2017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34716-B9AD-44CC-A0FA-1C99F94936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37937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79F90-041E-4D25-8605-51B2A21C3EEF}" type="datetimeFigureOut">
              <a:rPr lang="en-US" smtClean="0"/>
              <a:t>11/1/2017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34716-B9AD-44CC-A0FA-1C99F94936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212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79F90-041E-4D25-8605-51B2A21C3EEF}" type="datetimeFigureOut">
              <a:rPr lang="en-US" smtClean="0"/>
              <a:t>11/1/2017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34716-B9AD-44CC-A0FA-1C99F94936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78327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79F90-041E-4D25-8605-51B2A21C3EEF}" type="datetimeFigureOut">
              <a:rPr lang="en-US" smtClean="0"/>
              <a:t>11/1/2017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34716-B9AD-44CC-A0FA-1C99F94936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62464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79F90-041E-4D25-8605-51B2A21C3EEF}" type="datetimeFigureOut">
              <a:rPr lang="en-US" smtClean="0"/>
              <a:t>11/1/2017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34716-B9AD-44CC-A0FA-1C99F94936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85774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79F90-041E-4D25-8605-51B2A21C3EEF}" type="datetimeFigureOut">
              <a:rPr lang="en-US" smtClean="0"/>
              <a:t>11/1/2017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34716-B9AD-44CC-A0FA-1C99F94936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17467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79F90-041E-4D25-8605-51B2A21C3EEF}" type="datetimeFigureOut">
              <a:rPr lang="en-US" smtClean="0"/>
              <a:t>11/1/2017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34716-B9AD-44CC-A0FA-1C99F94936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19708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79F90-041E-4D25-8605-51B2A21C3EEF}" type="datetimeFigureOut">
              <a:rPr lang="en-US" smtClean="0"/>
              <a:t>11/1/2017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34716-B9AD-44CC-A0FA-1C99F94936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27206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79F90-041E-4D25-8605-51B2A21C3EEF}" type="datetimeFigureOut">
              <a:rPr lang="en-US" smtClean="0"/>
              <a:t>11/1/2017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34716-B9AD-44CC-A0FA-1C99F94936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90578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A79F90-041E-4D25-8605-51B2A21C3EEF}" type="datetimeFigureOut">
              <a:rPr lang="en-US" smtClean="0"/>
              <a:t>11/1/2017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B34716-B9AD-44CC-A0FA-1C99F94936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2782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Logo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tx1"/>
                </a:solidFill>
              </a:rPr>
              <a:t>Pertemuan</a:t>
            </a:r>
            <a:r>
              <a:rPr lang="en-US" dirty="0" smtClean="0">
                <a:solidFill>
                  <a:schemeClr val="tx1"/>
                </a:solidFill>
              </a:rPr>
              <a:t> 4 </a:t>
            </a:r>
          </a:p>
          <a:p>
            <a:r>
              <a:rPr lang="en-US" dirty="0" err="1" smtClean="0">
                <a:solidFill>
                  <a:schemeClr val="tx1"/>
                </a:solidFill>
              </a:rPr>
              <a:t>Ratih</a:t>
            </a:r>
            <a:r>
              <a:rPr lang="en-US" dirty="0" smtClean="0">
                <a:solidFill>
                  <a:schemeClr val="tx1"/>
                </a:solidFill>
              </a:rPr>
              <a:t> Pertiwi, M. Ds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78536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 err="1" smtClean="0"/>
              <a:t>Istilah</a:t>
            </a:r>
            <a:r>
              <a:rPr lang="en-US" dirty="0" smtClean="0"/>
              <a:t> logo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sebutan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.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dilihat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spesifik</a:t>
            </a:r>
            <a:r>
              <a:rPr lang="en-US" dirty="0" smtClean="0"/>
              <a:t>, logo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berupa</a:t>
            </a:r>
            <a:r>
              <a:rPr lang="en-US" dirty="0" smtClean="0"/>
              <a:t> </a:t>
            </a:r>
            <a:r>
              <a:rPr lang="en-US" dirty="0" err="1" smtClean="0"/>
              <a:t>rangkaian</a:t>
            </a:r>
            <a:r>
              <a:rPr lang="en-US" dirty="0" smtClean="0"/>
              <a:t> </a:t>
            </a:r>
            <a:r>
              <a:rPr lang="en-US" dirty="0" err="1" smtClean="0"/>
              <a:t>huruf</a:t>
            </a:r>
            <a:r>
              <a:rPr lang="en-US" dirty="0" smtClean="0"/>
              <a:t>,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gambar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gabungan</a:t>
            </a:r>
            <a:r>
              <a:rPr lang="en-US" dirty="0" smtClean="0"/>
              <a:t> </a:t>
            </a:r>
            <a:r>
              <a:rPr lang="en-US" dirty="0" err="1" smtClean="0"/>
              <a:t>huruf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gambar</a:t>
            </a:r>
            <a:r>
              <a:rPr lang="en-US" dirty="0" smtClean="0"/>
              <a:t>. </a:t>
            </a:r>
          </a:p>
          <a:p>
            <a:pPr marL="0" indent="0">
              <a:buNone/>
            </a:pPr>
            <a:r>
              <a:rPr lang="en-US" dirty="0" smtClean="0"/>
              <a:t>Logo yang </a:t>
            </a:r>
            <a:r>
              <a:rPr lang="en-US" dirty="0" err="1" smtClean="0"/>
              <a:t>berupa</a:t>
            </a:r>
            <a:r>
              <a:rPr lang="en-US" dirty="0" smtClean="0"/>
              <a:t> </a:t>
            </a:r>
            <a:r>
              <a:rPr lang="en-US" dirty="0" err="1" smtClean="0"/>
              <a:t>olahan</a:t>
            </a:r>
            <a:r>
              <a:rPr lang="en-US" dirty="0" smtClean="0"/>
              <a:t> </a:t>
            </a:r>
            <a:r>
              <a:rPr lang="en-US" dirty="0" err="1" smtClean="0"/>
              <a:t>huruf</a:t>
            </a:r>
            <a:r>
              <a:rPr lang="en-US" dirty="0" smtClean="0"/>
              <a:t> </a:t>
            </a:r>
            <a:r>
              <a:rPr lang="en-US" dirty="0" err="1" smtClean="0"/>
              <a:t>disebut</a:t>
            </a:r>
            <a:r>
              <a:rPr lang="en-US" dirty="0" smtClean="0"/>
              <a:t> </a:t>
            </a:r>
            <a:r>
              <a:rPr lang="en-US" i="1" dirty="0" smtClean="0"/>
              <a:t>Logotype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logo yang </a:t>
            </a:r>
            <a:r>
              <a:rPr lang="en-US" dirty="0" err="1" smtClean="0"/>
              <a:t>berwujud</a:t>
            </a:r>
            <a:r>
              <a:rPr lang="en-US" dirty="0" smtClean="0"/>
              <a:t> </a:t>
            </a:r>
            <a:r>
              <a:rPr lang="en-US" dirty="0" err="1" smtClean="0"/>
              <a:t>gambar</a:t>
            </a:r>
            <a:r>
              <a:rPr lang="en-US" dirty="0" smtClean="0"/>
              <a:t> </a:t>
            </a:r>
            <a:r>
              <a:rPr lang="en-US" dirty="0" err="1" smtClean="0"/>
              <a:t>disebut</a:t>
            </a:r>
            <a:r>
              <a:rPr lang="en-US" dirty="0" smtClean="0"/>
              <a:t> </a:t>
            </a:r>
            <a:r>
              <a:rPr lang="en-US" i="1" dirty="0" smtClean="0"/>
              <a:t>Logogram</a:t>
            </a:r>
            <a:r>
              <a:rPr lang="en-US" dirty="0" smtClean="0"/>
              <a:t>. </a:t>
            </a:r>
          </a:p>
          <a:p>
            <a:pPr marL="0" indent="0">
              <a:buNone/>
            </a:pPr>
            <a:r>
              <a:rPr lang="en-US" dirty="0" smtClean="0"/>
              <a:t>Logo yang </a:t>
            </a:r>
            <a:r>
              <a:rPr lang="en-US" dirty="0" err="1" smtClean="0"/>
              <a:t>memuat</a:t>
            </a:r>
            <a:r>
              <a:rPr lang="en-US" dirty="0" smtClean="0"/>
              <a:t> </a:t>
            </a:r>
            <a:r>
              <a:rPr lang="en-US" dirty="0" err="1" smtClean="0"/>
              <a:t>rangkaian</a:t>
            </a:r>
            <a:r>
              <a:rPr lang="en-US" dirty="0" smtClean="0"/>
              <a:t> </a:t>
            </a:r>
            <a:r>
              <a:rPr lang="en-US" dirty="0" err="1" smtClean="0"/>
              <a:t>huruf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gambar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sebutan</a:t>
            </a:r>
            <a:r>
              <a:rPr lang="en-US" dirty="0" smtClean="0"/>
              <a:t> </a:t>
            </a:r>
            <a:r>
              <a:rPr lang="en-US" dirty="0" err="1" smtClean="0"/>
              <a:t>khusus</a:t>
            </a:r>
            <a:r>
              <a:rPr lang="en-US" dirty="0" smtClean="0"/>
              <a:t>.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lazim</a:t>
            </a:r>
            <a:r>
              <a:rPr lang="en-US" dirty="0" smtClean="0"/>
              <a:t>, </a:t>
            </a:r>
            <a:r>
              <a:rPr lang="en-US" dirty="0" err="1" smtClean="0"/>
              <a:t>ketiga</a:t>
            </a:r>
            <a:r>
              <a:rPr lang="en-US" dirty="0" smtClean="0"/>
              <a:t> </a:t>
            </a: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simbol</a:t>
            </a:r>
            <a:r>
              <a:rPr lang="en-US" dirty="0" smtClean="0"/>
              <a:t> </a:t>
            </a:r>
            <a:r>
              <a:rPr lang="en-US" dirty="0" err="1" smtClean="0"/>
              <a:t>tersbeut</a:t>
            </a:r>
            <a:r>
              <a:rPr lang="en-US" dirty="0" smtClean="0"/>
              <a:t> </a:t>
            </a:r>
            <a:r>
              <a:rPr lang="en-US" dirty="0" err="1" smtClean="0"/>
              <a:t>disebut</a:t>
            </a:r>
            <a:r>
              <a:rPr lang="en-US" dirty="0" smtClean="0"/>
              <a:t> Logo. 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72805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Logo yang </a:t>
            </a:r>
            <a:r>
              <a:rPr lang="en-US" dirty="0" err="1" smtClean="0"/>
              <a:t>efektif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Prinsip-prinsip</a:t>
            </a:r>
            <a:r>
              <a:rPr lang="en-US" dirty="0" smtClean="0"/>
              <a:t> </a:t>
            </a:r>
            <a:r>
              <a:rPr lang="en-US" dirty="0" err="1" smtClean="0"/>
              <a:t>desain</a:t>
            </a:r>
            <a:r>
              <a:rPr lang="en-US" dirty="0" smtClean="0"/>
              <a:t> logo,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berikut</a:t>
            </a:r>
            <a:r>
              <a:rPr lang="en-US" dirty="0" smtClean="0"/>
              <a:t> ; </a:t>
            </a:r>
          </a:p>
          <a:p>
            <a:pPr marL="514350" indent="-514350">
              <a:buAutoNum type="arabicPeriod"/>
            </a:pPr>
            <a:r>
              <a:rPr lang="en-US" dirty="0" smtClean="0"/>
              <a:t>Logo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mampu</a:t>
            </a:r>
            <a:r>
              <a:rPr lang="en-US" dirty="0" smtClean="0"/>
              <a:t> </a:t>
            </a:r>
            <a:r>
              <a:rPr lang="en-US" dirty="0" err="1" smtClean="0"/>
              <a:t>mendeskripsikan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</a:t>
            </a:r>
          </a:p>
          <a:p>
            <a:pPr marL="514350" indent="-514350">
              <a:buAutoNum type="arabicPeriod"/>
            </a:pP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dicetak</a:t>
            </a:r>
            <a:r>
              <a:rPr lang="en-US" dirty="0" smtClean="0"/>
              <a:t> </a:t>
            </a:r>
            <a:r>
              <a:rPr lang="en-US" dirty="0" err="1" smtClean="0"/>
              <a:t>hitam-putih</a:t>
            </a:r>
            <a:r>
              <a:rPr lang="en-US" dirty="0" smtClean="0"/>
              <a:t> (</a:t>
            </a:r>
            <a:r>
              <a:rPr lang="en-US" dirty="0" err="1" smtClean="0"/>
              <a:t>tanpa</a:t>
            </a:r>
            <a:r>
              <a:rPr lang="en-US" dirty="0" smtClean="0"/>
              <a:t> </a:t>
            </a:r>
            <a:r>
              <a:rPr lang="en-US" dirty="0" err="1" smtClean="0"/>
              <a:t>wara</a:t>
            </a:r>
            <a:r>
              <a:rPr lang="en-US" dirty="0" smtClean="0"/>
              <a:t>), logo </a:t>
            </a:r>
            <a:r>
              <a:rPr lang="en-US" dirty="0" err="1" smtClean="0"/>
              <a:t>tetap</a:t>
            </a:r>
            <a:r>
              <a:rPr lang="en-US" dirty="0" smtClean="0"/>
              <a:t> </a:t>
            </a:r>
            <a:r>
              <a:rPr lang="en-US" dirty="0" err="1" smtClean="0"/>
              <a:t>efektif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menarik</a:t>
            </a:r>
            <a:r>
              <a:rPr lang="en-US" dirty="0" smtClean="0"/>
              <a:t> </a:t>
            </a:r>
          </a:p>
          <a:p>
            <a:pPr marL="514350" indent="-514350">
              <a:buAutoNum type="arabicPeriod"/>
            </a:pPr>
            <a:r>
              <a:rPr lang="en-US" dirty="0" smtClean="0"/>
              <a:t>Logo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simpel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mudah</a:t>
            </a:r>
            <a:r>
              <a:rPr lang="en-US" dirty="0" smtClean="0"/>
              <a:t> </a:t>
            </a:r>
            <a:r>
              <a:rPr lang="en-US" dirty="0" err="1" smtClean="0"/>
              <a:t>diingat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ukuran</a:t>
            </a:r>
            <a:r>
              <a:rPr lang="en-US" dirty="0" smtClean="0"/>
              <a:t> </a:t>
            </a:r>
            <a:r>
              <a:rPr lang="en-US" dirty="0" err="1" smtClean="0"/>
              <a:t>kecil</a:t>
            </a:r>
            <a:r>
              <a:rPr lang="en-US" dirty="0" smtClean="0"/>
              <a:t>, logo </a:t>
            </a:r>
            <a:r>
              <a:rPr lang="en-US" dirty="0" err="1" smtClean="0"/>
              <a:t>masih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dibaca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dikenali</a:t>
            </a:r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20586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Logo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kekuatan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kelebihan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berikut</a:t>
            </a:r>
            <a:r>
              <a:rPr lang="en-US" dirty="0" smtClean="0"/>
              <a:t> ;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AutoNum type="arabicPeriod"/>
            </a:pPr>
            <a:r>
              <a:rPr lang="en-US" dirty="0" err="1" smtClean="0"/>
              <a:t>Menarik</a:t>
            </a:r>
            <a:r>
              <a:rPr lang="en-US" dirty="0" smtClean="0"/>
              <a:t> </a:t>
            </a:r>
            <a:r>
              <a:rPr lang="en-US" dirty="0" err="1" smtClean="0"/>
              <a:t>perhatian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kesan</a:t>
            </a:r>
            <a:r>
              <a:rPr lang="en-US" dirty="0" smtClean="0"/>
              <a:t> yang </a:t>
            </a:r>
            <a:r>
              <a:rPr lang="en-US" dirty="0" err="1" smtClean="0"/>
              <a:t>mendalam</a:t>
            </a:r>
            <a:r>
              <a:rPr lang="en-US" dirty="0" smtClean="0"/>
              <a:t>. </a:t>
            </a:r>
          </a:p>
          <a:p>
            <a:pPr marL="514350" indent="-514350">
              <a:buAutoNum type="arabicPeriod"/>
            </a:pPr>
            <a:r>
              <a:rPr lang="en-US" dirty="0" err="1" smtClean="0"/>
              <a:t>Ekonomis</a:t>
            </a:r>
            <a:r>
              <a:rPr lang="en-US" dirty="0" smtClean="0"/>
              <a:t>, </a:t>
            </a:r>
            <a:r>
              <a:rPr lang="en-US" dirty="0" err="1" smtClean="0"/>
              <a:t>semakin</a:t>
            </a:r>
            <a:r>
              <a:rPr lang="en-US" dirty="0" smtClean="0"/>
              <a:t> detail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warna</a:t>
            </a:r>
            <a:r>
              <a:rPr lang="en-US" dirty="0" smtClean="0"/>
              <a:t> logo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semakin</a:t>
            </a:r>
            <a:r>
              <a:rPr lang="en-US" dirty="0" smtClean="0"/>
              <a:t> </a:t>
            </a:r>
            <a:r>
              <a:rPr lang="en-US" dirty="0" err="1" smtClean="0"/>
              <a:t>sulit</a:t>
            </a:r>
            <a:r>
              <a:rPr lang="en-US" dirty="0" smtClean="0"/>
              <a:t> </a:t>
            </a:r>
            <a:r>
              <a:rPr lang="en-US" dirty="0" err="1" smtClean="0"/>
              <a:t>direproduksi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mahal</a:t>
            </a:r>
            <a:r>
              <a:rPr lang="en-US" dirty="0" smtClean="0"/>
              <a:t>. </a:t>
            </a:r>
          </a:p>
          <a:p>
            <a:pPr marL="514350" indent="-514350">
              <a:buAutoNum type="arabicPeriod"/>
            </a:pPr>
            <a:r>
              <a:rPr lang="en-US" dirty="0" smtClean="0"/>
              <a:t>Scalable, image logo </a:t>
            </a:r>
            <a:r>
              <a:rPr lang="en-US" dirty="0" err="1" smtClean="0"/>
              <a:t>tetap</a:t>
            </a:r>
            <a:r>
              <a:rPr lang="en-US" dirty="0" smtClean="0"/>
              <a:t> </a:t>
            </a:r>
            <a:r>
              <a:rPr lang="en-US" dirty="0" err="1" smtClean="0"/>
              <a:t>menarik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efektif</a:t>
            </a:r>
            <a:r>
              <a:rPr lang="en-US" dirty="0" smtClean="0"/>
              <a:t>. </a:t>
            </a:r>
          </a:p>
          <a:p>
            <a:pPr marL="514350" indent="-514350">
              <a:buAutoNum type="arabicPeriod"/>
            </a:pPr>
            <a:r>
              <a:rPr lang="en-US" dirty="0" err="1" smtClean="0"/>
              <a:t>Tampak</a:t>
            </a:r>
            <a:r>
              <a:rPr lang="en-US" dirty="0" smtClean="0"/>
              <a:t> </a:t>
            </a:r>
            <a:r>
              <a:rPr lang="en-US" dirty="0" err="1" smtClean="0"/>
              <a:t>beda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lain yang </a:t>
            </a:r>
            <a:r>
              <a:rPr lang="en-US" dirty="0" err="1" smtClean="0"/>
              <a:t>sejenis</a:t>
            </a:r>
            <a:r>
              <a:rPr lang="en-US" dirty="0" smtClean="0"/>
              <a:t>. </a:t>
            </a:r>
          </a:p>
          <a:p>
            <a:pPr marL="514350" indent="-514350">
              <a:buAutoNum type="arabicPeriod"/>
            </a:pPr>
            <a:r>
              <a:rPr lang="en-US" dirty="0" err="1" smtClean="0"/>
              <a:t>Mengikuti</a:t>
            </a:r>
            <a:r>
              <a:rPr lang="en-US" dirty="0" smtClean="0"/>
              <a:t> </a:t>
            </a:r>
            <a:r>
              <a:rPr lang="en-US" dirty="0" err="1" smtClean="0"/>
              <a:t>anjuran</a:t>
            </a:r>
            <a:r>
              <a:rPr lang="en-US" dirty="0" smtClean="0"/>
              <a:t> </a:t>
            </a:r>
            <a:r>
              <a:rPr lang="en-US" dirty="0" err="1" smtClean="0"/>
              <a:t>klasik</a:t>
            </a:r>
            <a:r>
              <a:rPr lang="en-US" dirty="0" smtClean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1187753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Proses </a:t>
            </a:r>
            <a:r>
              <a:rPr lang="en-US" dirty="0" err="1" smtClean="0"/>
              <a:t>Desain</a:t>
            </a:r>
            <a:r>
              <a:rPr lang="en-US" dirty="0" smtClean="0"/>
              <a:t> Logo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smtClean="0"/>
              <a:t>Proses </a:t>
            </a:r>
            <a:r>
              <a:rPr lang="en-US" dirty="0" err="1" smtClean="0"/>
              <a:t>pengerjaan</a:t>
            </a:r>
            <a:r>
              <a:rPr lang="en-US" dirty="0" smtClean="0"/>
              <a:t> </a:t>
            </a:r>
            <a:r>
              <a:rPr lang="en-US" dirty="0" err="1" smtClean="0"/>
              <a:t>desain</a:t>
            </a:r>
            <a:r>
              <a:rPr lang="en-US" dirty="0" smtClean="0"/>
              <a:t> logo </a:t>
            </a:r>
            <a:r>
              <a:rPr lang="en-US" i="1" dirty="0" smtClean="0"/>
              <a:t>corporate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tahapan</a:t>
            </a:r>
            <a:r>
              <a:rPr lang="en-US" dirty="0" smtClean="0"/>
              <a:t> </a:t>
            </a:r>
            <a:r>
              <a:rPr lang="en-US" dirty="0" err="1" smtClean="0"/>
              <a:t>berikut</a:t>
            </a:r>
            <a:r>
              <a:rPr lang="en-US" dirty="0" smtClean="0"/>
              <a:t> ; </a:t>
            </a:r>
          </a:p>
          <a:p>
            <a:pPr marL="514350" indent="-514350">
              <a:buAutoNum type="arabicPeriod"/>
            </a:pPr>
            <a:r>
              <a:rPr lang="en-US" dirty="0" err="1" smtClean="0"/>
              <a:t>Mempelajari</a:t>
            </a:r>
            <a:r>
              <a:rPr lang="en-US" dirty="0" smtClean="0"/>
              <a:t> </a:t>
            </a:r>
            <a:r>
              <a:rPr lang="en-US" i="1" dirty="0" smtClean="0"/>
              <a:t>design brief</a:t>
            </a:r>
            <a:r>
              <a:rPr lang="en-US" dirty="0" smtClean="0"/>
              <a:t>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deskripsi</a:t>
            </a:r>
            <a:r>
              <a:rPr lang="en-US" dirty="0" smtClean="0"/>
              <a:t> </a:t>
            </a:r>
            <a:r>
              <a:rPr lang="en-US" dirty="0" err="1" smtClean="0"/>
              <a:t>singkat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klien</a:t>
            </a:r>
            <a:r>
              <a:rPr lang="en-US" dirty="0" smtClean="0"/>
              <a:t>, </a:t>
            </a:r>
            <a:r>
              <a:rPr lang="en-US" dirty="0" err="1" smtClean="0"/>
              <a:t>perusahaan</a:t>
            </a:r>
            <a:r>
              <a:rPr lang="en-US" dirty="0" smtClean="0"/>
              <a:t>, </a:t>
            </a:r>
            <a:r>
              <a:rPr lang="en-US" dirty="0" err="1" smtClean="0"/>
              <a:t>produk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jasa</a:t>
            </a:r>
            <a:r>
              <a:rPr lang="en-US" dirty="0" smtClean="0"/>
              <a:t>.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wawancara</a:t>
            </a:r>
            <a:r>
              <a:rPr lang="en-US" dirty="0" smtClean="0"/>
              <a:t> </a:t>
            </a:r>
            <a:r>
              <a:rPr lang="en-US" dirty="0" err="1" smtClean="0"/>
              <a:t>ditulis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pedoman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. </a:t>
            </a:r>
          </a:p>
          <a:p>
            <a:pPr marL="514350" indent="-514350">
              <a:buAutoNum type="arabicPeriod"/>
            </a:pPr>
            <a:r>
              <a:rPr lang="en-US" dirty="0" err="1" smtClean="0"/>
              <a:t>Mengadakan</a:t>
            </a:r>
            <a:r>
              <a:rPr lang="en-US" dirty="0" smtClean="0"/>
              <a:t> </a:t>
            </a:r>
            <a:r>
              <a:rPr lang="en-US" dirty="0" err="1" smtClean="0"/>
              <a:t>riset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i="1" dirty="0" smtClean="0"/>
              <a:t>brainstorming</a:t>
            </a:r>
            <a:r>
              <a:rPr lang="en-US" dirty="0" smtClean="0"/>
              <a:t>. </a:t>
            </a:r>
            <a:r>
              <a:rPr lang="en-US" dirty="0" err="1" smtClean="0"/>
              <a:t>Sebelum</a:t>
            </a:r>
            <a:r>
              <a:rPr lang="en-US" dirty="0" smtClean="0"/>
              <a:t> </a:t>
            </a:r>
            <a:r>
              <a:rPr lang="en-US" dirty="0" err="1" smtClean="0"/>
              <a:t>mendesain</a:t>
            </a:r>
            <a:r>
              <a:rPr lang="en-US" dirty="0" smtClean="0"/>
              <a:t> logo, </a:t>
            </a:r>
            <a:r>
              <a:rPr lang="en-US" dirty="0" err="1" smtClean="0"/>
              <a:t>anda</a:t>
            </a:r>
            <a:r>
              <a:rPr lang="en-US" dirty="0" smtClean="0"/>
              <a:t> </a:t>
            </a:r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memahami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profil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. </a:t>
            </a:r>
          </a:p>
          <a:p>
            <a:pPr marL="514350" indent="-514350">
              <a:buAutoNum type="arabicPeriod"/>
            </a:pPr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alternatif</a:t>
            </a:r>
            <a:r>
              <a:rPr lang="en-US" dirty="0" smtClean="0"/>
              <a:t> </a:t>
            </a:r>
            <a:r>
              <a:rPr lang="en-US" dirty="0" err="1" smtClean="0"/>
              <a:t>desain</a:t>
            </a:r>
            <a:r>
              <a:rPr lang="en-US" dirty="0" smtClean="0"/>
              <a:t>. </a:t>
            </a:r>
          </a:p>
          <a:p>
            <a:pPr marL="514350" indent="-514350">
              <a:buAutoNum type="arabicPeriod"/>
            </a:pPr>
            <a:r>
              <a:rPr lang="en-US" dirty="0" err="1" smtClean="0"/>
              <a:t>Presentasi</a:t>
            </a:r>
            <a:r>
              <a:rPr lang="en-US" dirty="0" smtClean="0"/>
              <a:t> ,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menunjukan</a:t>
            </a:r>
            <a:r>
              <a:rPr lang="en-US" dirty="0" smtClean="0"/>
              <a:t> </a:t>
            </a:r>
            <a:r>
              <a:rPr lang="en-US" dirty="0" err="1" smtClean="0"/>
              <a:t>alternatif</a:t>
            </a:r>
            <a:r>
              <a:rPr lang="en-US" dirty="0" smtClean="0"/>
              <a:t> </a:t>
            </a:r>
            <a:r>
              <a:rPr lang="en-US" dirty="0" err="1" smtClean="0"/>
              <a:t>desain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klien</a:t>
            </a:r>
            <a:r>
              <a:rPr lang="en-US" dirty="0" smtClean="0"/>
              <a:t>. </a:t>
            </a:r>
          </a:p>
          <a:p>
            <a:pPr marL="514350" indent="-514350">
              <a:buAutoNum type="arabicPeriod"/>
            </a:pPr>
            <a:r>
              <a:rPr lang="en-US" dirty="0" err="1" smtClean="0"/>
              <a:t>Revisi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penyempurnaan</a:t>
            </a:r>
            <a:r>
              <a:rPr lang="en-US" dirty="0" smtClean="0"/>
              <a:t> </a:t>
            </a:r>
            <a:r>
              <a:rPr lang="en-US" dirty="0" err="1" smtClean="0"/>
              <a:t>desain</a:t>
            </a:r>
            <a:r>
              <a:rPr lang="en-US" dirty="0" smtClean="0"/>
              <a:t>,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permintaan</a:t>
            </a:r>
            <a:r>
              <a:rPr lang="en-US" dirty="0" smtClean="0"/>
              <a:t> </a:t>
            </a:r>
            <a:r>
              <a:rPr lang="en-US" dirty="0" err="1" smtClean="0"/>
              <a:t>klien</a:t>
            </a:r>
            <a:r>
              <a:rPr lang="en-US" dirty="0" smtClean="0"/>
              <a:t>. </a:t>
            </a:r>
          </a:p>
          <a:p>
            <a:pPr marL="514350" indent="-514350">
              <a:buAutoNum type="arabicPeriod"/>
            </a:pPr>
            <a:r>
              <a:rPr lang="en-US" dirty="0" err="1" smtClean="0"/>
              <a:t>Setelah</a:t>
            </a:r>
            <a:r>
              <a:rPr lang="en-US" dirty="0" smtClean="0"/>
              <a:t> </a:t>
            </a:r>
            <a:r>
              <a:rPr lang="en-US" dirty="0" err="1" smtClean="0"/>
              <a:t>disetujui</a:t>
            </a:r>
            <a:r>
              <a:rPr lang="en-US" dirty="0" smtClean="0"/>
              <a:t>, </a:t>
            </a:r>
            <a:r>
              <a:rPr lang="en-US" dirty="0" err="1" smtClean="0"/>
              <a:t>anda</a:t>
            </a:r>
            <a:r>
              <a:rPr lang="en-US" dirty="0" smtClean="0"/>
              <a:t> </a:t>
            </a:r>
            <a:r>
              <a:rPr lang="en-US" dirty="0" err="1" smtClean="0"/>
              <a:t>wajib</a:t>
            </a:r>
            <a:r>
              <a:rPr lang="en-US" dirty="0" smtClean="0"/>
              <a:t> </a:t>
            </a:r>
            <a:r>
              <a:rPr lang="en-US" dirty="0" err="1" smtClean="0"/>
              <a:t>mengirimkan</a:t>
            </a:r>
            <a:r>
              <a:rPr lang="en-US" dirty="0" smtClean="0"/>
              <a:t> </a:t>
            </a:r>
            <a:r>
              <a:rPr lang="en-US" dirty="0" err="1" smtClean="0"/>
              <a:t>desain</a:t>
            </a:r>
            <a:r>
              <a:rPr lang="en-US" dirty="0" smtClean="0"/>
              <a:t> </a:t>
            </a:r>
            <a:r>
              <a:rPr lang="en-US" dirty="0" err="1" smtClean="0"/>
              <a:t>akhir</a:t>
            </a:r>
            <a:r>
              <a:rPr lang="en-US" dirty="0" smtClean="0"/>
              <a:t> (final art work).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05128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263</Words>
  <Application>Microsoft Office PowerPoint</Application>
  <PresentationFormat>On-screen Show (4:3)</PresentationFormat>
  <Paragraphs>26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Logo</vt:lpstr>
      <vt:lpstr>PowerPoint Presentation</vt:lpstr>
      <vt:lpstr>Logo yang efektif </vt:lpstr>
      <vt:lpstr>Logo harus memiliki kekuatan atau kelebihan sebagai berikut ; </vt:lpstr>
      <vt:lpstr>Proses Desain Logo 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Logo dan Stationery</dc:title>
  <dc:creator>ismail - [2010]</dc:creator>
  <cp:lastModifiedBy>ismail - [2010]</cp:lastModifiedBy>
  <cp:revision>2</cp:revision>
  <dcterms:created xsi:type="dcterms:W3CDTF">2017-11-01T07:26:23Z</dcterms:created>
  <dcterms:modified xsi:type="dcterms:W3CDTF">2017-11-01T07:44:47Z</dcterms:modified>
</cp:coreProperties>
</file>