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8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7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7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EB6C1-EF11-46CE-8DAC-58F064238AE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4E710-AAE5-4BDC-B5BF-CA4FCFCB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7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Stationery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5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</p:txBody>
      </p:sp>
    </p:spTree>
    <p:extLst>
      <p:ext uri="{BB962C8B-B14F-4D97-AF65-F5344CB8AC3E}">
        <p14:creationId xmlns:p14="http://schemas.microsoft.com/office/powerpoint/2010/main" val="141783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 ,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image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membujukorang</a:t>
            </a:r>
            <a:r>
              <a:rPr lang="en-US" dirty="0" smtClean="0"/>
              <a:t> yang </a:t>
            </a:r>
            <a:r>
              <a:rPr lang="en-US" dirty="0" err="1" smtClean="0"/>
              <a:t>menerimanya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9 cm x 5.5 cm ,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dompet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album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Kop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 ;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kop </a:t>
            </a:r>
            <a:r>
              <a:rPr lang="en-US" dirty="0" err="1" smtClean="0"/>
              <a:t>surat</a:t>
            </a:r>
            <a:r>
              <a:rPr lang="en-US" dirty="0" smtClean="0"/>
              <a:t> ;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0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kop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kop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image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logo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Hindari</a:t>
            </a:r>
            <a:r>
              <a:rPr lang="en-US" dirty="0" smtClean="0"/>
              <a:t> layout yang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berdesakan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selektif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Desain</a:t>
            </a:r>
            <a:r>
              <a:rPr lang="en-US" dirty="0" smtClean="0"/>
              <a:t> kop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amplop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corporate identity.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61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Stationery </vt:lpstr>
      <vt:lpstr>Kartu nama yang membujuk </vt:lpstr>
      <vt:lpstr>Kop surat dan amplop ; ekspresi identitas</vt:lpstr>
      <vt:lpstr>Petunjuk umum yang dapat menuntun anda dalam membuat desain kop surat dan amplop;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Stationery </dc:title>
  <dc:creator>ismail - [2010]</dc:creator>
  <cp:lastModifiedBy>ismail - [2010]</cp:lastModifiedBy>
  <cp:revision>4</cp:revision>
  <dcterms:created xsi:type="dcterms:W3CDTF">2017-11-01T07:44:55Z</dcterms:created>
  <dcterms:modified xsi:type="dcterms:W3CDTF">2017-11-07T06:51:21Z</dcterms:modified>
</cp:coreProperties>
</file>