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8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3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7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2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4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6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7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6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4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83F99-7DAF-441E-9931-D4358B0174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706D-F945-4522-A2D3-A27B2A81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Iklan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copywriting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6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DKV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4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b="1" dirty="0" smtClean="0"/>
              <a:t>visual</a:t>
            </a:r>
            <a:r>
              <a:rPr lang="en-US" dirty="0" smtClean="0"/>
              <a:t> (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verbal</a:t>
            </a:r>
            <a:r>
              <a:rPr lang="en-US" dirty="0" smtClean="0"/>
              <a:t> (</a:t>
            </a:r>
            <a:r>
              <a:rPr lang="en-US" dirty="0" err="1" smtClean="0"/>
              <a:t>naskah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dirty="0" err="1" smtClean="0"/>
              <a:t>Elemen</a:t>
            </a:r>
            <a:r>
              <a:rPr lang="en-US" dirty="0" smtClean="0"/>
              <a:t> visual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(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), </a:t>
            </a:r>
            <a:r>
              <a:rPr lang="en-US" dirty="0" err="1" smtClean="0"/>
              <a:t>tipografi</a:t>
            </a:r>
            <a:r>
              <a:rPr lang="en-US" dirty="0" smtClean="0"/>
              <a:t>,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Elemen</a:t>
            </a:r>
            <a:r>
              <a:rPr lang="en-US" dirty="0" smtClean="0"/>
              <a:t> verbal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(</a:t>
            </a:r>
            <a:r>
              <a:rPr lang="en-US" i="1" dirty="0" smtClean="0"/>
              <a:t>headline</a:t>
            </a:r>
            <a:r>
              <a:rPr lang="en-US" dirty="0" smtClean="0"/>
              <a:t>), </a:t>
            </a:r>
            <a:r>
              <a:rPr lang="en-US" dirty="0" err="1" smtClean="0"/>
              <a:t>subjudul</a:t>
            </a:r>
            <a:r>
              <a:rPr lang="en-US" dirty="0" smtClean="0"/>
              <a:t> (</a:t>
            </a:r>
            <a:r>
              <a:rPr lang="en-US" i="1" dirty="0" smtClean="0"/>
              <a:t>subhead</a:t>
            </a:r>
            <a:r>
              <a:rPr lang="en-US" dirty="0" smtClean="0"/>
              <a:t>), </a:t>
            </a:r>
            <a:r>
              <a:rPr lang="en-US" dirty="0" err="1" smtClean="0"/>
              <a:t>Teks</a:t>
            </a:r>
            <a:r>
              <a:rPr lang="en-US" dirty="0" smtClean="0"/>
              <a:t> (</a:t>
            </a:r>
            <a:r>
              <a:rPr lang="en-US" i="1" dirty="0" err="1" smtClean="0"/>
              <a:t>bodycopy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baseline</a:t>
            </a:r>
            <a:r>
              <a:rPr lang="en-US" dirty="0" smtClean="0"/>
              <a:t> (slogan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6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Headline (</a:t>
            </a:r>
            <a:r>
              <a:rPr lang="en-US" dirty="0" err="1" smtClean="0"/>
              <a:t>pesan</a:t>
            </a:r>
            <a:r>
              <a:rPr lang="en-US" dirty="0" smtClean="0"/>
              <a:t> verbal yang paling </a:t>
            </a:r>
            <a:r>
              <a:rPr lang="en-US" dirty="0" err="1" smtClean="0"/>
              <a:t>ditonjolkan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Subheadline</a:t>
            </a:r>
            <a:r>
              <a:rPr lang="en-US" dirty="0" smtClean="0"/>
              <a:t> (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headline)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Bodycopy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bodytext</a:t>
            </a:r>
            <a:r>
              <a:rPr lang="en-US" dirty="0" smtClean="0"/>
              <a:t> (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detail,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membujuk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memprovokasi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diiklankan</a:t>
            </a:r>
            <a:r>
              <a:rPr lang="en-US" dirty="0"/>
              <a:t>)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Tagline (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yang </a:t>
            </a:r>
            <a:r>
              <a:rPr lang="en-US" dirty="0" err="1" smtClean="0"/>
              <a:t>menyerukan</a:t>
            </a:r>
            <a:r>
              <a:rPr lang="en-US" dirty="0" smtClean="0"/>
              <a:t> spirit,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Baseline (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Product shot (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brand yang </a:t>
            </a:r>
            <a:r>
              <a:rPr lang="en-US" dirty="0" err="1" smtClean="0"/>
              <a:t>ditawarkan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4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penjabaran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art direction (</a:t>
            </a:r>
            <a:r>
              <a:rPr lang="en-US" dirty="0" err="1" smtClean="0"/>
              <a:t>penampilan</a:t>
            </a:r>
            <a:r>
              <a:rPr lang="en-US" dirty="0" smtClean="0"/>
              <a:t> visual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art director </a:t>
            </a:r>
            <a:r>
              <a:rPr lang="en-US" dirty="0" err="1" smtClean="0"/>
              <a:t>dan</a:t>
            </a:r>
            <a:r>
              <a:rPr lang="en-US" dirty="0" smtClean="0"/>
              <a:t> copywriter).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Naskah</a:t>
            </a:r>
            <a:r>
              <a:rPr lang="en-US" dirty="0" smtClean="0"/>
              <a:t>, </a:t>
            </a:r>
            <a:r>
              <a:rPr lang="en-US" dirty="0" err="1" smtClean="0"/>
              <a:t>bagian</a:t>
            </a:r>
            <a:r>
              <a:rPr lang="en-US" dirty="0" smtClean="0"/>
              <a:t> verbal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visual.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Iklan media cetak  (copywriting)</vt:lpstr>
      <vt:lpstr>Elemen iklan media cetak</vt:lpstr>
      <vt:lpstr>Naskah iklan media cetak terdiri dari unsur-unsur berikut ;</vt:lpstr>
      <vt:lpstr>Komponen iklan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Iklan media cetak  (copywriting)</dc:title>
  <dc:creator>ismail - [2010]</dc:creator>
  <cp:lastModifiedBy>ismail - [2010]</cp:lastModifiedBy>
  <cp:revision>3</cp:revision>
  <dcterms:created xsi:type="dcterms:W3CDTF">2017-11-07T06:51:27Z</dcterms:created>
  <dcterms:modified xsi:type="dcterms:W3CDTF">2017-11-07T07:17:14Z</dcterms:modified>
</cp:coreProperties>
</file>