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5C132-ED57-4017-92E8-D55F46A9B59A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7E90D-2CF3-438A-B4D0-76A1B26A0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4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7E90D-2CF3-438A-B4D0-76A1B26A0D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0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2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8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1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5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8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5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4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5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5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4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6594B-44EF-4C08-832A-FC0FC13BA283}" type="datetimeFigureOut">
              <a:rPr lang="en-US" smtClean="0"/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EE1A2-E01F-4F8D-AF91-A9DF9408A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4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Jenis</a:t>
            </a:r>
            <a:r>
              <a:rPr lang="en-US" dirty="0"/>
              <a:t> </a:t>
            </a:r>
            <a:r>
              <a:rPr lang="en-US" dirty="0" smtClean="0"/>
              <a:t>Headline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DKV 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7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26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Overline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“lead-in” </a:t>
            </a:r>
            <a:r>
              <a:rPr lang="en-US" dirty="0" err="1" smtClean="0"/>
              <a:t>terletak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headline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menggunkan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headline.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Santai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...</a:t>
            </a:r>
            <a:r>
              <a:rPr lang="en-US" dirty="0" err="1" smtClean="0"/>
              <a:t>menabung</a:t>
            </a:r>
            <a:r>
              <a:rPr lang="en-US" dirty="0" smtClean="0"/>
              <a:t> di Lippo Bank </a:t>
            </a:r>
          </a:p>
          <a:p>
            <a:pPr marL="0" indent="0">
              <a:buNone/>
            </a:pPr>
            <a:r>
              <a:rPr lang="en-US" dirty="0" smtClean="0"/>
              <a:t>- BEBAS POTONGAN (Lippo Bank)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5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Identification Headline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,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>
              <a:buFontTx/>
              <a:buChar char="-"/>
            </a:pPr>
            <a:r>
              <a:rPr lang="en-US" dirty="0" smtClean="0"/>
              <a:t>Smile, you’ve got </a:t>
            </a:r>
            <a:r>
              <a:rPr lang="en-US" dirty="0" err="1" smtClean="0"/>
              <a:t>peugeot</a:t>
            </a:r>
            <a:r>
              <a:rPr lang="en-US" dirty="0" smtClean="0"/>
              <a:t> service offer (PEUGEOT)</a:t>
            </a:r>
          </a:p>
          <a:p>
            <a:pPr>
              <a:buFontTx/>
              <a:buChar char="-"/>
            </a:pPr>
            <a:r>
              <a:rPr lang="en-US" dirty="0" smtClean="0"/>
              <a:t>NOKIA. Connecting People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Advice on Benefit Headline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janji,nasihat</a:t>
            </a:r>
            <a:r>
              <a:rPr lang="en-US" dirty="0" smtClean="0"/>
              <a:t>,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>
              <a:buFontTx/>
              <a:buChar char="-"/>
            </a:pPr>
            <a:r>
              <a:rPr lang="en-US" dirty="0" smtClean="0"/>
              <a:t>Ayo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perbaiki</a:t>
            </a:r>
            <a:r>
              <a:rPr lang="en-US" dirty="0" smtClean="0"/>
              <a:t>!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(</a:t>
            </a:r>
            <a:r>
              <a:rPr lang="en-US" dirty="0" err="1" smtClean="0"/>
              <a:t>Pepsodent</a:t>
            </a:r>
            <a:r>
              <a:rPr lang="en-US" dirty="0" smtClean="0"/>
              <a:t>).</a:t>
            </a:r>
          </a:p>
          <a:p>
            <a:pPr>
              <a:buFontTx/>
              <a:buChar char="-"/>
            </a:pPr>
            <a:r>
              <a:rPr lang="en-US" dirty="0" smtClean="0"/>
              <a:t>Be patient. You’ll get everything (</a:t>
            </a:r>
            <a:r>
              <a:rPr lang="en-US" dirty="0" err="1" smtClean="0"/>
              <a:t>Vios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73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Information or News Headline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low batt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hape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. (Samsung E 1107)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air conditioner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Electrolux.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. (Electrolux)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3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Selective Headline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target </a:t>
            </a:r>
            <a:r>
              <a:rPr lang="en-US" dirty="0" err="1" smtClean="0"/>
              <a:t>pasar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Misalnya</a:t>
            </a:r>
            <a:r>
              <a:rPr lang="en-US" dirty="0" smtClean="0"/>
              <a:t> ;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r>
              <a:rPr lang="en-US" dirty="0" err="1" smtClean="0"/>
              <a:t>pria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remaja,anak-anak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smtClean="0"/>
              <a:t>James Bond’s Choice (OMEGA)</a:t>
            </a:r>
          </a:p>
          <a:p>
            <a:pPr marL="0" indent="0">
              <a:buNone/>
            </a:pP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kurus</a:t>
            </a:r>
            <a:r>
              <a:rPr lang="en-US" dirty="0" smtClean="0"/>
              <a:t> (</a:t>
            </a:r>
            <a:r>
              <a:rPr lang="en-US" dirty="0" err="1" smtClean="0"/>
              <a:t>Appeton</a:t>
            </a:r>
            <a:r>
              <a:rPr lang="en-US" dirty="0" smtClean="0"/>
              <a:t>-weight gain)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1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Command Headline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Anjuran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diiklankan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kijang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(KIJANG)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Headline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Gaya </a:t>
            </a:r>
            <a:r>
              <a:rPr lang="en-US" dirty="0" err="1" smtClean="0"/>
              <a:t>bertanya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Ngobrol</a:t>
            </a:r>
            <a:r>
              <a:rPr lang="en-US" dirty="0" smtClean="0"/>
              <a:t> </a:t>
            </a:r>
            <a:r>
              <a:rPr lang="en-US" dirty="0" err="1" smtClean="0"/>
              <a:t>semaleman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smtClean="0"/>
              <a:t>No problem. (SIMPATI)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Stability? </a:t>
            </a:r>
          </a:p>
          <a:p>
            <a:pPr marL="0" indent="0">
              <a:buNone/>
            </a:pPr>
            <a:r>
              <a:rPr lang="en-US" dirty="0" smtClean="0"/>
              <a:t>BALENO (Suzuki)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5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Curiosity or Provocative Headline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ketakutan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, </a:t>
            </a:r>
            <a:r>
              <a:rPr lang="en-US" dirty="0" err="1" smtClean="0"/>
              <a:t>mengundang</a:t>
            </a:r>
            <a:r>
              <a:rPr lang="en-US" dirty="0" smtClean="0"/>
              <a:t> rasa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diiklankan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>
              <a:buFontTx/>
              <a:buChar char="-"/>
            </a:pPr>
            <a:r>
              <a:rPr lang="en-US" dirty="0" err="1" smtClean="0"/>
              <a:t>Hati-hati</a:t>
            </a:r>
            <a:r>
              <a:rPr lang="en-US" dirty="0" smtClean="0"/>
              <a:t>!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sembarangan</a:t>
            </a:r>
            <a:r>
              <a:rPr lang="en-US" dirty="0" smtClean="0"/>
              <a:t> </a:t>
            </a:r>
            <a:r>
              <a:rPr lang="en-US" dirty="0" err="1" smtClean="0"/>
              <a:t>susu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bikin</a:t>
            </a:r>
            <a:r>
              <a:rPr lang="en-US" dirty="0" smtClean="0"/>
              <a:t> </a:t>
            </a:r>
            <a:r>
              <a:rPr lang="en-US" dirty="0" err="1" smtClean="0"/>
              <a:t>jantungan</a:t>
            </a:r>
            <a:r>
              <a:rPr lang="en-US" dirty="0" smtClean="0"/>
              <a:t>! (Tropicana Slim)</a:t>
            </a:r>
          </a:p>
          <a:p>
            <a:pPr>
              <a:buFontTx/>
              <a:buChar char="-"/>
            </a:pPr>
            <a:r>
              <a:rPr lang="en-US" dirty="0" err="1" smtClean="0"/>
              <a:t>Katakan</a:t>
            </a:r>
            <a:r>
              <a:rPr lang="en-US" dirty="0" smtClean="0"/>
              <a:t> ‘no’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! (Tropicana Slim)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0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Boast Headline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Melebih-lebihkan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>
              <a:buFontTx/>
              <a:buChar char="-"/>
            </a:pP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segar</a:t>
            </a:r>
            <a:r>
              <a:rPr lang="en-US" dirty="0" smtClean="0"/>
              <a:t> (Cool Mint) </a:t>
            </a:r>
          </a:p>
          <a:p>
            <a:pPr>
              <a:buFontTx/>
              <a:buChar char="-"/>
            </a:pP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rajanya</a:t>
            </a:r>
            <a:r>
              <a:rPr lang="en-US" dirty="0" smtClean="0"/>
              <a:t> </a:t>
            </a:r>
            <a:r>
              <a:rPr lang="en-US" dirty="0" err="1" smtClean="0"/>
              <a:t>bebek</a:t>
            </a:r>
            <a:r>
              <a:rPr lang="en-US" dirty="0" smtClean="0"/>
              <a:t> (Honda)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60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314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Jenis Headline </vt:lpstr>
      <vt:lpstr>Identification Headline</vt:lpstr>
      <vt:lpstr>Advice on Benefit Headline</vt:lpstr>
      <vt:lpstr>Information or News Headline </vt:lpstr>
      <vt:lpstr>Selective Headline</vt:lpstr>
      <vt:lpstr>Command Headline</vt:lpstr>
      <vt:lpstr>Question Headline</vt:lpstr>
      <vt:lpstr>Curiosity or Provocative Headline </vt:lpstr>
      <vt:lpstr>Boast Headline </vt:lpstr>
      <vt:lpstr>Overline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Headline </dc:title>
  <dc:creator>ismail - [2010]</dc:creator>
  <cp:lastModifiedBy>ismail - [2010]</cp:lastModifiedBy>
  <cp:revision>6</cp:revision>
  <dcterms:created xsi:type="dcterms:W3CDTF">2017-12-06T04:13:31Z</dcterms:created>
  <dcterms:modified xsi:type="dcterms:W3CDTF">2017-12-06T04:35:06Z</dcterms:modified>
</cp:coreProperties>
</file>