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0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5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5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0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7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0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7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87D3-6D11-4EBF-B60A-7A3D984192A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C222-EF84-49E7-BD85-81EF450D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8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8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6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logo </a:t>
            </a:r>
            <a:r>
              <a:rPr lang="en-US" dirty="0" err="1" smtClean="0"/>
              <a:t>atau</a:t>
            </a:r>
            <a:r>
              <a:rPr lang="en-US" dirty="0" smtClean="0"/>
              <a:t> brand name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/</a:t>
            </a:r>
            <a:r>
              <a:rPr lang="en-US" dirty="0" err="1" smtClean="0"/>
              <a:t>diingat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Ada </a:t>
            </a:r>
            <a:r>
              <a:rPr lang="en-US" dirty="0" err="1" smtClean="0"/>
              <a:t>penonjolan</a:t>
            </a:r>
            <a:r>
              <a:rPr lang="en-US" dirty="0" smtClean="0"/>
              <a:t> visual,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headline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merespons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smtClean="0"/>
              <a:t>Ada </a:t>
            </a:r>
            <a:r>
              <a:rPr lang="en-US" dirty="0" err="1" smtClean="0"/>
              <a:t>ajakan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Ada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berbelit-belit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Citra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,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sejenis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305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kesayangan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mengiklankan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Endorser </a:t>
            </a:r>
            <a:r>
              <a:rPr lang="en-US" dirty="0" err="1" smtClean="0"/>
              <a:t>selebritis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7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Demografis</a:t>
            </a:r>
            <a:r>
              <a:rPr lang="en-US" dirty="0" smtClean="0"/>
              <a:t> (</a:t>
            </a:r>
            <a:r>
              <a:rPr lang="en-US" dirty="0" err="1" smtClean="0"/>
              <a:t>anak-anak,remaja,pria</a:t>
            </a:r>
            <a:r>
              <a:rPr lang="en-US" dirty="0" smtClean="0"/>
              <a:t>/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lain-lain)</a:t>
            </a:r>
          </a:p>
          <a:p>
            <a:pPr marL="0" indent="0">
              <a:buNone/>
            </a:pPr>
            <a:r>
              <a:rPr lang="en-US" dirty="0" err="1" smtClean="0"/>
              <a:t>Geografis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Psikografis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Isi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4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lain;</a:t>
            </a:r>
          </a:p>
          <a:p>
            <a:pPr>
              <a:buFontTx/>
              <a:buChar char="-"/>
            </a:pP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ekonomi-sosial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007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Desain iklan media cetak </vt:lpstr>
      <vt:lpstr>Kriteria desain iklan media cetak sebagai berikut ; </vt:lpstr>
      <vt:lpstr>Ilustrasi iklan media cetak </vt:lpstr>
      <vt:lpstr>Iklan majalah dan surat kabar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iklan media cetak</dc:title>
  <dc:creator>ismail - [2010]</dc:creator>
  <cp:lastModifiedBy>ismail - [2010]</cp:lastModifiedBy>
  <cp:revision>4</cp:revision>
  <dcterms:created xsi:type="dcterms:W3CDTF">2017-11-07T07:17:30Z</dcterms:created>
  <dcterms:modified xsi:type="dcterms:W3CDTF">2017-12-06T04:18:19Z</dcterms:modified>
</cp:coreProperties>
</file>