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7579E-0E0B-4502-BAE9-A85810031C0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F1217-5EDE-4E4A-A91A-3529D1307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2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F1217-5EDE-4E4A-A91A-3529D13071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65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8D16-ED8A-4F40-82B9-EC67F14D266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C61A-7C6A-4681-A778-D434D1795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7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8D16-ED8A-4F40-82B9-EC67F14D266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C61A-7C6A-4681-A778-D434D1795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65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8D16-ED8A-4F40-82B9-EC67F14D266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C61A-7C6A-4681-A778-D434D1795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7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8D16-ED8A-4F40-82B9-EC67F14D266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C61A-7C6A-4681-A778-D434D1795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5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8D16-ED8A-4F40-82B9-EC67F14D266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C61A-7C6A-4681-A778-D434D1795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9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8D16-ED8A-4F40-82B9-EC67F14D266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C61A-7C6A-4681-A778-D434D1795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8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8D16-ED8A-4F40-82B9-EC67F14D266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C61A-7C6A-4681-A778-D434D1795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05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8D16-ED8A-4F40-82B9-EC67F14D266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C61A-7C6A-4681-A778-D434D1795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04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8D16-ED8A-4F40-82B9-EC67F14D266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C61A-7C6A-4681-A778-D434D1795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3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8D16-ED8A-4F40-82B9-EC67F14D266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C61A-7C6A-4681-A778-D434D1795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19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8D16-ED8A-4F40-82B9-EC67F14D266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1C61A-7C6A-4681-A778-D434D1795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58D16-ED8A-4F40-82B9-EC67F14D266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1C61A-7C6A-4681-A778-D434D1795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6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Poster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Pengantar</a:t>
            </a:r>
            <a:r>
              <a:rPr lang="en-US" dirty="0" smtClean="0">
                <a:solidFill>
                  <a:schemeClr val="tx1"/>
                </a:solidFill>
              </a:rPr>
              <a:t> DKV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9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321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John </a:t>
            </a:r>
            <a:r>
              <a:rPr lang="en-US" dirty="0" err="1" smtClean="0"/>
              <a:t>Gierla</a:t>
            </a:r>
            <a:r>
              <a:rPr lang="en-US" dirty="0" smtClean="0"/>
              <a:t>, </a:t>
            </a:r>
            <a:r>
              <a:rPr lang="en-US" dirty="0" err="1" smtClean="0"/>
              <a:t>perbedaan</a:t>
            </a:r>
            <a:r>
              <a:rPr lang="en-US" dirty="0" smtClean="0"/>
              <a:t> poster </a:t>
            </a:r>
            <a:r>
              <a:rPr lang="en-US" dirty="0" err="1" smtClean="0"/>
              <a:t>dengan</a:t>
            </a:r>
            <a:r>
              <a:rPr lang="en-US" dirty="0" smtClean="0"/>
              <a:t> media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poster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(</a:t>
            </a:r>
            <a:r>
              <a:rPr lang="en-US" i="1" dirty="0" smtClean="0"/>
              <a:t>on the move)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majalah</a:t>
            </a:r>
            <a:r>
              <a:rPr lang="en-US" dirty="0" smtClean="0"/>
              <a:t>,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, </a:t>
            </a:r>
            <a:r>
              <a:rPr lang="en-US" dirty="0" err="1" smtClean="0"/>
              <a:t>brosur</a:t>
            </a:r>
            <a:r>
              <a:rPr lang="en-US" dirty="0" smtClean="0"/>
              <a:t>, </a:t>
            </a:r>
            <a:r>
              <a:rPr lang="en-US" dirty="0" err="1" smtClean="0"/>
              <a:t>katalog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leaflet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8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Poster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sampaikan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Petunjuk</a:t>
            </a:r>
            <a:r>
              <a:rPr lang="en-US" dirty="0" smtClean="0"/>
              <a:t> yang </a:t>
            </a:r>
            <a:r>
              <a:rPr lang="en-US" dirty="0" err="1" smtClean="0"/>
              <a:t>dikemukakan</a:t>
            </a:r>
            <a:r>
              <a:rPr lang="en-US" dirty="0" smtClean="0"/>
              <a:t> Siebert </a:t>
            </a:r>
            <a:r>
              <a:rPr lang="en-US" dirty="0" err="1" smtClean="0"/>
              <a:t>dan</a:t>
            </a:r>
            <a:r>
              <a:rPr lang="en-US" dirty="0" smtClean="0"/>
              <a:t> Ballard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simak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menggarap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poster. 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poster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terbaca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yang </a:t>
            </a:r>
            <a:r>
              <a:rPr lang="en-US" dirty="0" err="1" smtClean="0"/>
              <a:t>diperkirakan</a:t>
            </a:r>
            <a:r>
              <a:rPr lang="en-US" dirty="0" smtClean="0"/>
              <a:t> (</a:t>
            </a:r>
            <a:r>
              <a:rPr lang="en-US" dirty="0" err="1" smtClean="0"/>
              <a:t>sekitar</a:t>
            </a:r>
            <a:r>
              <a:rPr lang="en-US" dirty="0" smtClean="0"/>
              <a:t> 10-15 kali </a:t>
            </a:r>
            <a:r>
              <a:rPr lang="en-US" dirty="0" err="1" smtClean="0"/>
              <a:t>lebar</a:t>
            </a:r>
            <a:r>
              <a:rPr lang="en-US" dirty="0" smtClean="0"/>
              <a:t> poster).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lebar</a:t>
            </a:r>
            <a:r>
              <a:rPr lang="en-US" dirty="0" smtClean="0"/>
              <a:t> poster 30 cm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terbaca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3 – 4,5 meter.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347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Layout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simpel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membingungkan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.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(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ilustrasi</a:t>
            </a:r>
            <a:r>
              <a:rPr lang="en-US" dirty="0" smtClean="0"/>
              <a:t>)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pentingyang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, jam, </a:t>
            </a:r>
            <a:r>
              <a:rPr lang="en-US" dirty="0" err="1" smtClean="0"/>
              <a:t>tempat</a:t>
            </a:r>
            <a:r>
              <a:rPr lang="en-US" dirty="0" smtClean="0"/>
              <a:t>,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tiket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4. Ada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ditonjolkan</a:t>
            </a:r>
            <a:r>
              <a:rPr lang="en-US" dirty="0" smtClean="0"/>
              <a:t> (paling </a:t>
            </a:r>
            <a:r>
              <a:rPr lang="en-US" dirty="0" err="1" smtClean="0"/>
              <a:t>dominan</a:t>
            </a:r>
            <a:r>
              <a:rPr lang="en-US" dirty="0" smtClean="0"/>
              <a:t>),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ilustrasi</a:t>
            </a:r>
            <a:r>
              <a:rPr lang="en-US" dirty="0" smtClean="0"/>
              <a:t>, yang </a:t>
            </a:r>
            <a:r>
              <a:rPr lang="en-US" dirty="0" err="1" smtClean="0"/>
              <a:t>sekilas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24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paling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ditonjolkan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, </a:t>
            </a:r>
            <a:r>
              <a:rPr lang="en-US" dirty="0" err="1" smtClean="0"/>
              <a:t>warna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value (</a:t>
            </a:r>
            <a:r>
              <a:rPr lang="en-US" dirty="0" err="1" smtClean="0"/>
              <a:t>kontras</a:t>
            </a:r>
            <a:r>
              <a:rPr lang="en-US" dirty="0" smtClean="0"/>
              <a:t>). </a:t>
            </a:r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visual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yang </a:t>
            </a:r>
            <a:r>
              <a:rPr lang="en-US" dirty="0" err="1" smtClean="0"/>
              <a:t>logis</a:t>
            </a:r>
            <a:r>
              <a:rPr lang="en-US" dirty="0" smtClean="0"/>
              <a:t> (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8. </a:t>
            </a:r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hendaknya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lazim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di cropping agar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9.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poster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tebal</a:t>
            </a:r>
            <a:r>
              <a:rPr lang="en-US" dirty="0" smtClean="0"/>
              <a:t> (</a:t>
            </a:r>
            <a:r>
              <a:rPr lang="en-US" b="1" dirty="0" smtClean="0"/>
              <a:t>bold)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warna-warna</a:t>
            </a:r>
            <a:r>
              <a:rPr lang="en-US" dirty="0" smtClean="0"/>
              <a:t> </a:t>
            </a:r>
            <a:r>
              <a:rPr lang="en-US" dirty="0" err="1" smtClean="0"/>
              <a:t>kontras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kejauhan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015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Landa</a:t>
            </a:r>
            <a:r>
              <a:rPr lang="en-US" dirty="0" smtClean="0"/>
              <a:t>,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poster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tujuan-tujuan</a:t>
            </a:r>
            <a:r>
              <a:rPr lang="en-US" dirty="0" smtClean="0"/>
              <a:t> poster, </a:t>
            </a:r>
            <a:r>
              <a:rPr lang="en-US" dirty="0" err="1" smtClean="0"/>
              <a:t>yaitu</a:t>
            </a:r>
            <a:r>
              <a:rPr lang="en-US" dirty="0" smtClean="0"/>
              <a:t> ;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yang </a:t>
            </a:r>
            <a:r>
              <a:rPr lang="en-US" dirty="0" err="1" smtClean="0"/>
              <a:t>seketika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kejauhan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visual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hierarki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menyatu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elemen-elemen</a:t>
            </a:r>
            <a:r>
              <a:rPr lang="en-US" dirty="0" smtClean="0"/>
              <a:t> poster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Mengekspresikan</a:t>
            </a:r>
            <a:r>
              <a:rPr lang="en-US" dirty="0" smtClean="0"/>
              <a:t> spirit/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99793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359</Words>
  <Application>Microsoft Office PowerPoint</Application>
  <PresentationFormat>On-screen Show (4:3)</PresentationFormat>
  <Paragraphs>28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Desain Poster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Poster </dc:title>
  <dc:creator>ismail - [2010]</dc:creator>
  <cp:lastModifiedBy>ismail - [2010]</cp:lastModifiedBy>
  <cp:revision>4</cp:revision>
  <dcterms:created xsi:type="dcterms:W3CDTF">2017-12-06T04:35:54Z</dcterms:created>
  <dcterms:modified xsi:type="dcterms:W3CDTF">2017-12-06T05:02:46Z</dcterms:modified>
</cp:coreProperties>
</file>