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10C5-551C-4D27-A96B-A0BCDAF3EC18}" type="datetimeFigureOut">
              <a:rPr lang="en-US" smtClean="0"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D7EF-6960-4C82-840C-D7787144E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Warna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toko</a:t>
            </a:r>
            <a:r>
              <a:rPr lang="en-US" sz="2800" dirty="0" smtClean="0"/>
              <a:t> </a:t>
            </a:r>
            <a:r>
              <a:rPr lang="en-US" sz="2800" dirty="0" err="1" smtClean="0"/>
              <a:t>manapun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,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kemasan</a:t>
            </a:r>
            <a:r>
              <a:rPr lang="en-US" sz="2800" dirty="0" smtClean="0"/>
              <a:t> </a:t>
            </a:r>
            <a:r>
              <a:rPr lang="en-US" sz="2800" dirty="0" err="1" smtClean="0"/>
              <a:t>manifaktur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display merchandises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dipastikan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ditangkap</a:t>
            </a:r>
            <a:r>
              <a:rPr lang="en-US" sz="2800" dirty="0" smtClean="0"/>
              <a:t>/</a:t>
            </a:r>
            <a:r>
              <a:rPr lang="en-US" sz="2800" dirty="0" err="1" smtClean="0"/>
              <a:t>lihat</a:t>
            </a:r>
            <a:r>
              <a:rPr lang="en-US" sz="2800" dirty="0" smtClean="0"/>
              <a:t> dg </a:t>
            </a:r>
            <a:r>
              <a:rPr lang="en-US" sz="2800" dirty="0" err="1" smtClean="0"/>
              <a:t>cepat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Kemasan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retail </a:t>
            </a:r>
            <a:r>
              <a:rPr lang="en-US" sz="2800" dirty="0" err="1" smtClean="0"/>
              <a:t>bahu</a:t>
            </a:r>
            <a:r>
              <a:rPr lang="en-US" sz="2800" dirty="0" smtClean="0"/>
              <a:t> </a:t>
            </a:r>
            <a:r>
              <a:rPr lang="en-US" sz="2800" dirty="0" err="1" smtClean="0"/>
              <a:t>membahu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, </a:t>
            </a:r>
            <a:r>
              <a:rPr lang="en-US" sz="2800" dirty="0" err="1" smtClean="0"/>
              <a:t>walaupun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pula dg </a:t>
            </a:r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pula.</a:t>
            </a:r>
          </a:p>
          <a:p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kemasan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grafis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mengkreasikan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atmosfir</a:t>
            </a:r>
            <a:r>
              <a:rPr lang="en-US" sz="2800" dirty="0" smtClean="0"/>
              <a:t> </a:t>
            </a:r>
            <a:r>
              <a:rPr lang="en-US" sz="2800" dirty="0" err="1" smtClean="0"/>
              <a:t>sekeliling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didlm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biasa2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pesaing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unik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Kemasan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pasaran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Dari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indah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desainnya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–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, </a:t>
            </a:r>
            <a:r>
              <a:rPr lang="en-US" sz="2400" dirty="0" err="1" smtClean="0"/>
              <a:t>karen</a:t>
            </a:r>
            <a:r>
              <a:rPr lang="en-US" sz="2400" dirty="0" smtClean="0"/>
              <a:t> </a:t>
            </a:r>
            <a:r>
              <a:rPr lang="en-US" sz="2400" dirty="0" err="1" smtClean="0"/>
              <a:t>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amat</a:t>
            </a:r>
            <a:r>
              <a:rPr lang="en-US" sz="2400" dirty="0" smtClean="0"/>
              <a:t> vital.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2.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,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identitasnya</a:t>
            </a:r>
            <a:r>
              <a:rPr lang="en-US" sz="2400" dirty="0" smtClean="0"/>
              <a:t>,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typografi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desainnya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3.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hrs </a:t>
            </a:r>
            <a:r>
              <a:rPr lang="en-US" sz="2400" dirty="0" err="1" smtClean="0"/>
              <a:t>mememuh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4.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, </a:t>
            </a:r>
            <a:r>
              <a:rPr lang="en-US" sz="2400" dirty="0" err="1" smtClean="0"/>
              <a:t>ttp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dg </a:t>
            </a:r>
            <a:r>
              <a:rPr lang="en-US" sz="2400" dirty="0" err="1" smtClean="0"/>
              <a:t>isinya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mengecewakan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5.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isinya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awet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rusak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ditumpuk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terguncang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err="1" smtClean="0"/>
              <a:t>Siklus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Warna</a:t>
            </a:r>
            <a:endParaRPr lang="en-US" sz="2400" b="1" dirty="0" smtClean="0"/>
          </a:p>
          <a:p>
            <a:pPr>
              <a:buNone/>
            </a:pPr>
            <a:r>
              <a:rPr lang="en-US" sz="2400" dirty="0" err="1" smtClean="0"/>
              <a:t>Kecenderungan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mode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Trend.</a:t>
            </a:r>
          </a:p>
          <a:p>
            <a:pPr>
              <a:buNone/>
            </a:pPr>
            <a:r>
              <a:rPr lang="en-US" sz="2400" dirty="0" smtClean="0"/>
              <a:t>Trend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nafsu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? </a:t>
            </a:r>
          </a:p>
          <a:p>
            <a:pPr>
              <a:buNone/>
            </a:pPr>
            <a:r>
              <a:rPr lang="en-US" sz="2400" dirty="0" smtClean="0"/>
              <a:t>Faber </a:t>
            </a:r>
            <a:r>
              <a:rPr lang="en-US" sz="2400" dirty="0" err="1" smtClean="0"/>
              <a:t>Birren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menaksirnya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mengkalkulasi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/>
              <a:t>: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Film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bioskop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jutaan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sirkulasi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,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mundur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Bungkus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nafsu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beli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,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kertas2,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tinta2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berwarna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dg </a:t>
            </a:r>
            <a:r>
              <a:rPr lang="en-US" sz="2400" dirty="0" err="1" smtClean="0"/>
              <a:t>drastis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Simbolik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Warna2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simbolis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pd </a:t>
            </a:r>
            <a:r>
              <a:rPr lang="en-US" sz="2400" dirty="0" err="1" smtClean="0"/>
              <a:t>senirupa</a:t>
            </a:r>
            <a:r>
              <a:rPr lang="en-US" sz="2400" dirty="0" smtClean="0"/>
              <a:t> </a:t>
            </a:r>
            <a:r>
              <a:rPr lang="en-US" sz="2400" dirty="0" err="1" smtClean="0"/>
              <a:t>kuno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c/ </a:t>
            </a:r>
            <a:r>
              <a:rPr lang="en-US" sz="2400" dirty="0" err="1" smtClean="0"/>
              <a:t>Patung</a:t>
            </a:r>
            <a:r>
              <a:rPr lang="en-US" sz="2400" dirty="0" smtClean="0"/>
              <a:t> Tut </a:t>
            </a:r>
            <a:r>
              <a:rPr lang="en-US" sz="2400" dirty="0" err="1" smtClean="0"/>
              <a:t>Ankhamun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Mesir</a:t>
            </a:r>
            <a:r>
              <a:rPr lang="en-US" sz="2400" dirty="0" smtClean="0"/>
              <a:t>, </a:t>
            </a:r>
            <a:r>
              <a:rPr lang="en-US" sz="2400" dirty="0" err="1" smtClean="0"/>
              <a:t>patung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iberi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emas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</a:t>
            </a:r>
            <a:r>
              <a:rPr lang="en-US" sz="2400" dirty="0" err="1" smtClean="0"/>
              <a:t>tosca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hitam</a:t>
            </a:r>
            <a:r>
              <a:rPr lang="en-US" sz="2400" dirty="0" smtClean="0"/>
              <a:t> dg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raja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mesjid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putih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kesucian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r>
              <a:rPr lang="en-US" sz="2400" dirty="0" smtClean="0"/>
              <a:t>2. 	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artistik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artistik</a:t>
            </a:r>
            <a:r>
              <a:rPr lang="en-US" sz="2400" dirty="0" smtClean="0"/>
              <a:t> </a:t>
            </a:r>
            <a:r>
              <a:rPr lang="en-US" sz="2400" dirty="0" err="1" smtClean="0"/>
              <a:t>murni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artistik</a:t>
            </a:r>
            <a:r>
              <a:rPr lang="en-US" sz="2400" dirty="0" smtClean="0"/>
              <a:t> </a:t>
            </a:r>
            <a:r>
              <a:rPr lang="en-US" sz="2400" dirty="0" err="1" smtClean="0"/>
              <a:t>murni</a:t>
            </a:r>
            <a:r>
              <a:rPr lang="en-US" sz="2400" dirty="0" smtClean="0"/>
              <a:t> </a:t>
            </a:r>
            <a:r>
              <a:rPr lang="en-US" sz="2400" dirty="0" err="1" smtClean="0"/>
              <a:t>peminatnya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demikan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artistik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peminatnya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komersial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r>
              <a:rPr lang="en-US" sz="2400" dirty="0" smtClean="0"/>
              <a:t> </a:t>
            </a:r>
            <a:r>
              <a:rPr lang="en-US" sz="2400" dirty="0" err="1" smtClean="0"/>
              <a:t>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i="1" dirty="0" smtClean="0"/>
              <a:t>“the beautiful color are the ones that sell, the ugly color are the ones that don’t” </a:t>
            </a:r>
            <a:r>
              <a:rPr lang="en-US" sz="2400" dirty="0" smtClean="0"/>
              <a:t>(</a:t>
            </a:r>
            <a:r>
              <a:rPr lang="en-US" sz="2400" dirty="0"/>
              <a:t>F</a:t>
            </a:r>
            <a:r>
              <a:rPr lang="en-US" sz="2400" dirty="0" smtClean="0"/>
              <a:t>aber </a:t>
            </a:r>
            <a:r>
              <a:rPr lang="en-US" sz="2400" dirty="0" err="1" smtClean="0"/>
              <a:t>Birren</a:t>
            </a:r>
            <a:r>
              <a:rPr lang="en-US" sz="2400" dirty="0" smtClean="0"/>
              <a:t>)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warna2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kerlingan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lemari</a:t>
            </a:r>
            <a:r>
              <a:rPr lang="en-US" sz="2400" dirty="0" smtClean="0"/>
              <a:t> </a:t>
            </a:r>
            <a:r>
              <a:rPr lang="en-US" sz="2400" dirty="0" err="1" smtClean="0"/>
              <a:t>etalase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/ supermarket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0.03 </a:t>
            </a:r>
            <a:r>
              <a:rPr lang="en-US" sz="2400" dirty="0" err="1" smtClean="0"/>
              <a:t>detik</a:t>
            </a:r>
            <a:r>
              <a:rPr lang="en-US" sz="2400" dirty="0" smtClean="0"/>
              <a:t> (Donald </a:t>
            </a:r>
            <a:r>
              <a:rPr lang="en-US" sz="2400" dirty="0" err="1" smtClean="0"/>
              <a:t>Pavey</a:t>
            </a:r>
            <a:r>
              <a:rPr lang="en-US" sz="2400" dirty="0" smtClean="0"/>
              <a:t>, 1980)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Warna pada Pemasaran</vt:lpstr>
      <vt:lpstr>Kemasan</vt:lpstr>
      <vt:lpstr>Lanjutan Kemasan</vt:lpstr>
      <vt:lpstr>Lanjutan siklus warna</vt:lpstr>
      <vt:lpstr>Fungsi Warna</vt:lpstr>
      <vt:lpstr>Lanjutan fungsi warna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pada Pemasaran</dc:title>
  <dc:creator>User</dc:creator>
  <cp:lastModifiedBy>User</cp:lastModifiedBy>
  <cp:revision>4</cp:revision>
  <dcterms:created xsi:type="dcterms:W3CDTF">2009-06-09T02:32:23Z</dcterms:created>
  <dcterms:modified xsi:type="dcterms:W3CDTF">2009-06-09T03:05:40Z</dcterms:modified>
</cp:coreProperties>
</file>