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SOFTWARE / APPLICATIONS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b="0" dirty="0" err="1" smtClean="0"/>
              <a:t>Nuendo</a:t>
            </a:r>
            <a:endParaRPr lang="en-US" sz="3600" b="0" dirty="0" smtClean="0"/>
          </a:p>
          <a:p>
            <a:pPr algn="ctr"/>
            <a:r>
              <a:rPr lang="en-US" sz="3600" b="0" dirty="0" err="1" smtClean="0"/>
              <a:t>Cubase</a:t>
            </a:r>
            <a:endParaRPr lang="en-US" sz="3600" b="0" dirty="0" smtClean="0"/>
          </a:p>
          <a:p>
            <a:pPr algn="ctr"/>
            <a:r>
              <a:rPr lang="en-US" sz="3600" b="0" dirty="0" smtClean="0"/>
              <a:t>Studio one pro</a:t>
            </a:r>
          </a:p>
          <a:p>
            <a:pPr algn="ctr"/>
            <a:r>
              <a:rPr lang="en-US" sz="3600" b="0" dirty="0" smtClean="0"/>
              <a:t>FL studio</a:t>
            </a:r>
          </a:p>
          <a:p>
            <a:pPr algn="ctr"/>
            <a:r>
              <a:rPr lang="en-US" sz="3600" b="0" dirty="0" smtClean="0"/>
              <a:t>Adobe audition</a:t>
            </a:r>
          </a:p>
          <a:p>
            <a:pPr algn="ctr"/>
            <a:r>
              <a:rPr lang="en-US" sz="3600" b="0" dirty="0" smtClean="0"/>
              <a:t>Nexus</a:t>
            </a:r>
          </a:p>
          <a:p>
            <a:pPr algn="ctr"/>
            <a:r>
              <a:rPr lang="en-US" sz="3600" b="0" dirty="0" smtClean="0"/>
              <a:t>Cakewalk</a:t>
            </a:r>
            <a:endParaRPr lang="en-US" sz="2000" b="0" dirty="0"/>
          </a:p>
        </p:txBody>
      </p:sp>
      <p:pic>
        <p:nvPicPr>
          <p:cNvPr id="4" name="Picture 3" descr="81eIjyQ+HzL._SY445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590800"/>
            <a:ext cx="2781300" cy="3916704"/>
          </a:xfrm>
          <a:prstGeom prst="rect">
            <a:avLst/>
          </a:prstGeom>
        </p:spPr>
      </p:pic>
      <p:pic>
        <p:nvPicPr>
          <p:cNvPr id="5" name="Picture 4" descr="Adobe_22011292_Audition_3_Audio_5422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66800"/>
            <a:ext cx="3124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TAHAPAN PRODUKSI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0" dirty="0" smtClean="0"/>
              <a:t>Arranging </a:t>
            </a:r>
          </a:p>
          <a:p>
            <a:pPr algn="ctr"/>
            <a:r>
              <a:rPr lang="en-US" sz="4000" b="0" dirty="0" smtClean="0"/>
              <a:t>Recording</a:t>
            </a:r>
          </a:p>
          <a:p>
            <a:pPr algn="ctr"/>
            <a:r>
              <a:rPr lang="en-US" sz="4000" b="0" dirty="0" smtClean="0"/>
              <a:t>Editing</a:t>
            </a:r>
          </a:p>
          <a:p>
            <a:pPr algn="ctr"/>
            <a:r>
              <a:rPr lang="en-US" sz="4000" b="0" dirty="0" smtClean="0"/>
              <a:t>Mixing</a:t>
            </a:r>
          </a:p>
          <a:p>
            <a:pPr algn="ctr"/>
            <a:r>
              <a:rPr lang="en-US" sz="4000" b="0" dirty="0" smtClean="0"/>
              <a:t>Mastering</a:t>
            </a:r>
          </a:p>
          <a:p>
            <a:pPr algn="ctr"/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xmlns="" val="40104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Metronom</a:t>
            </a:r>
            <a:endParaRPr lang="en-US" sz="3200" dirty="0" smtClean="0"/>
          </a:p>
          <a:p>
            <a:pPr algn="ctr"/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alat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digunakan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bermain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musik</a:t>
            </a:r>
            <a:r>
              <a:rPr lang="en-US" sz="2400" b="0" dirty="0" smtClean="0"/>
              <a:t>, agar tempo/</a:t>
            </a:r>
            <a:r>
              <a:rPr lang="en-US" sz="2400" b="0" dirty="0" err="1" smtClean="0"/>
              <a:t>ketukan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stabil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konstan</a:t>
            </a:r>
            <a:r>
              <a:rPr lang="en-US" sz="2400" b="0" dirty="0" smtClean="0"/>
              <a:t>.</a:t>
            </a:r>
          </a:p>
          <a:p>
            <a:pPr algn="ctr"/>
            <a:endParaRPr lang="en-US" sz="2400" b="0" dirty="0" smtClean="0"/>
          </a:p>
          <a:p>
            <a:pPr algn="ctr"/>
            <a:r>
              <a:rPr lang="en-US" sz="3200" dirty="0" smtClean="0"/>
              <a:t>BPM (Beat Per Minute)</a:t>
            </a:r>
          </a:p>
          <a:p>
            <a:pPr algn="ctr"/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jumlah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ketukan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teratur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musik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menit</a:t>
            </a:r>
            <a:r>
              <a:rPr lang="en-US" sz="2400" b="0" dirty="0" smtClean="0"/>
              <a:t>. </a:t>
            </a:r>
            <a:r>
              <a:rPr lang="en-US" sz="2400" b="0" dirty="0" err="1" smtClean="0"/>
              <a:t>Basicnya</a:t>
            </a:r>
            <a:r>
              <a:rPr lang="en-US" sz="2400" b="0" dirty="0" smtClean="0"/>
              <a:t> 4/4 beat.</a:t>
            </a:r>
          </a:p>
          <a:p>
            <a:pPr algn="ctr"/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 PER MINUTES, based on 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0" dirty="0" smtClean="0"/>
              <a:t>Reggae 		70–82</a:t>
            </a:r>
          </a:p>
          <a:p>
            <a:r>
              <a:rPr lang="en-US" sz="2000" b="0" dirty="0" smtClean="0"/>
              <a:t>Hip-hop 		89–105</a:t>
            </a:r>
          </a:p>
          <a:p>
            <a:r>
              <a:rPr lang="en-US" sz="2000" b="0" dirty="0" smtClean="0"/>
              <a:t>Acid Jazz 	110-116</a:t>
            </a:r>
          </a:p>
          <a:p>
            <a:r>
              <a:rPr lang="en-US" sz="2000" b="0" dirty="0" smtClean="0"/>
              <a:t>Disco 		124-133</a:t>
            </a:r>
          </a:p>
          <a:p>
            <a:r>
              <a:rPr lang="en-US" sz="2000" b="0" dirty="0" smtClean="0"/>
              <a:t>House 		119–128</a:t>
            </a:r>
          </a:p>
          <a:p>
            <a:r>
              <a:rPr lang="en-US" sz="2000" b="0" dirty="0" smtClean="0"/>
              <a:t>Progressive 	130–135</a:t>
            </a:r>
          </a:p>
          <a:p>
            <a:r>
              <a:rPr lang="en-US" sz="2000" b="0" dirty="0" smtClean="0"/>
              <a:t>Tribal 		130 -135</a:t>
            </a:r>
          </a:p>
          <a:p>
            <a:r>
              <a:rPr lang="en-US" sz="2000" b="0" dirty="0" smtClean="0"/>
              <a:t>Trance 		135–140</a:t>
            </a:r>
          </a:p>
          <a:p>
            <a:r>
              <a:rPr lang="en-US" sz="2000" b="0" dirty="0" smtClean="0"/>
              <a:t>Techno 		140 and up</a:t>
            </a:r>
          </a:p>
        </p:txBody>
      </p:sp>
      <p:pic>
        <p:nvPicPr>
          <p:cNvPr id="4" name="Picture 3" descr="41rzKR9Gg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6000"/>
            <a:ext cx="4343400" cy="4343400"/>
          </a:xfrm>
          <a:prstGeom prst="rect">
            <a:avLst/>
          </a:prstGeom>
        </p:spPr>
      </p:pic>
      <p:pic>
        <p:nvPicPr>
          <p:cNvPr id="5" name="Picture 4" descr="DV016_Jpg_Large_2130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248" y="1295400"/>
            <a:ext cx="144475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655</TotalTime>
  <Words>72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WARNA SUARA</vt:lpstr>
      <vt:lpstr>SOFTWARE / APPLICATIONS</vt:lpstr>
      <vt:lpstr>TAHAPAN PRODUKSI</vt:lpstr>
      <vt:lpstr>Slide 4</vt:lpstr>
      <vt:lpstr>Beat PER MINUTES, based on genre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64</cp:revision>
  <dcterms:created xsi:type="dcterms:W3CDTF">2017-09-08T09:07:36Z</dcterms:created>
  <dcterms:modified xsi:type="dcterms:W3CDTF">2017-12-04T14:30:28Z</dcterms:modified>
</cp:coreProperties>
</file>