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Vocal Editing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Noise Removing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Pitch Corrector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Reverb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Mastering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Vocal Enhancer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Auto Tune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00172"/>
          </a:xfrm>
        </p:spPr>
        <p:txBody>
          <a:bodyPr/>
          <a:lstStyle/>
          <a:p>
            <a:r>
              <a:rPr lang="en-US" dirty="0" smtClean="0"/>
              <a:t>MASTERING</a:t>
            </a:r>
          </a:p>
          <a:p>
            <a:r>
              <a:rPr lang="en-US" dirty="0" smtClean="0"/>
              <a:t>Effect &gt; Amplitude &gt; </a:t>
            </a:r>
            <a:r>
              <a:rPr lang="en-US" dirty="0" err="1" smtClean="0"/>
              <a:t>Amplifiy</a:t>
            </a:r>
            <a:r>
              <a:rPr lang="en-US" dirty="0" smtClean="0"/>
              <a:t> &gt; </a:t>
            </a:r>
          </a:p>
          <a:p>
            <a:r>
              <a:rPr lang="en-US" dirty="0" smtClean="0"/>
              <a:t>Effect &gt; Special &gt; Mastering &gt; Make Room For Vocal</a:t>
            </a:r>
          </a:p>
          <a:p>
            <a:endParaRPr lang="en-US" dirty="0" smtClean="0"/>
          </a:p>
          <a:p>
            <a:r>
              <a:rPr lang="en-US" dirty="0" smtClean="0"/>
              <a:t>NOISE REDUCTION</a:t>
            </a:r>
          </a:p>
          <a:p>
            <a:r>
              <a:rPr lang="en-US" dirty="0" smtClean="0"/>
              <a:t>Effect &gt; </a:t>
            </a:r>
            <a:r>
              <a:rPr lang="en-US" smtClean="0"/>
              <a:t>Noise Reduction/Restoration </a:t>
            </a:r>
            <a:r>
              <a:rPr lang="en-US" dirty="0" smtClean="0"/>
              <a:t>&gt; Capture Noise Print</a:t>
            </a:r>
          </a:p>
          <a:p>
            <a:endParaRPr lang="en-US" dirty="0" smtClean="0"/>
          </a:p>
          <a:p>
            <a:r>
              <a:rPr lang="en-US" dirty="0" smtClean="0"/>
              <a:t>VOCAL ENHANCER</a:t>
            </a:r>
          </a:p>
          <a:p>
            <a:r>
              <a:rPr lang="en-US" dirty="0" smtClean="0"/>
              <a:t>Effect &gt; Special &gt; Vocal Enhancer &gt; Male/Female</a:t>
            </a:r>
          </a:p>
          <a:p>
            <a:endParaRPr lang="en-US" dirty="0" smtClean="0"/>
          </a:p>
          <a:p>
            <a:r>
              <a:rPr lang="en-US" dirty="0" smtClean="0"/>
              <a:t>REVERB</a:t>
            </a:r>
          </a:p>
          <a:p>
            <a:r>
              <a:rPr lang="en-US" dirty="0" smtClean="0"/>
              <a:t>Effect &gt; Reverb &gt; Level Output (</a:t>
            </a:r>
            <a:r>
              <a:rPr lang="en-US" dirty="0" err="1" smtClean="0"/>
              <a:t>eg</a:t>
            </a:r>
            <a:r>
              <a:rPr lang="en-US" dirty="0" smtClean="0"/>
              <a:t>. dry 140% wet 30 - dry 80% wet 20%)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827</TotalTime>
  <Words>73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Vocal Editing</vt:lpstr>
      <vt:lpstr>AUDIO EDITING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86</cp:revision>
  <dcterms:created xsi:type="dcterms:W3CDTF">2017-09-08T09:07:36Z</dcterms:created>
  <dcterms:modified xsi:type="dcterms:W3CDTF">2017-12-04T14:48:04Z</dcterms:modified>
</cp:coreProperties>
</file>