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smtClean="0"/>
              <a:t>Semester – </a:t>
            </a:r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smtClean="0"/>
              <a:t> 30%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/>
              <a:t>Membuat</a:t>
            </a:r>
            <a:r>
              <a:rPr lang="en-US" u="sng" dirty="0" smtClean="0"/>
              <a:t> </a:t>
            </a:r>
            <a:r>
              <a:rPr lang="en-US" u="sng" dirty="0" err="1" smtClean="0"/>
              <a:t>Iklan</a:t>
            </a:r>
            <a:r>
              <a:rPr lang="en-US" u="sng" dirty="0" smtClean="0"/>
              <a:t> Radio 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Rumusannya</a:t>
            </a:r>
            <a:r>
              <a:rPr lang="en-US" dirty="0" smtClean="0"/>
              <a:t>, problem / Solution /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/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/ 5W1H  (Who-Where-When -What -How)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4 - 5 </a:t>
            </a:r>
            <a:r>
              <a:rPr lang="en-US" dirty="0" err="1" smtClean="0"/>
              <a:t>orang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Durasi</a:t>
            </a:r>
            <a:r>
              <a:rPr lang="en-US" dirty="0" smtClean="0"/>
              <a:t> 1-2 </a:t>
            </a:r>
            <a:r>
              <a:rPr lang="en-US" dirty="0" err="1" smtClean="0"/>
              <a:t>menit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Bentuk</a:t>
            </a:r>
            <a:r>
              <a:rPr lang="en-US" dirty="0" smtClean="0"/>
              <a:t> drama, </a:t>
            </a:r>
            <a:r>
              <a:rPr lang="en-US" dirty="0" err="1" smtClean="0"/>
              <a:t>menghibur</a:t>
            </a:r>
            <a:r>
              <a:rPr lang="en-US" dirty="0" smtClean="0"/>
              <a:t>,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lucu</a:t>
            </a:r>
            <a:r>
              <a:rPr lang="en-US" dirty="0" smtClean="0"/>
              <a:t> </a:t>
            </a:r>
            <a:r>
              <a:rPr lang="en-US" dirty="0" err="1" smtClean="0"/>
              <a:t>komedi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  <a:r>
              <a:rPr lang="en-US" dirty="0" err="1" smtClean="0"/>
              <a:t>peran</a:t>
            </a:r>
            <a:r>
              <a:rPr lang="en-US" dirty="0" smtClean="0"/>
              <a:t>, </a:t>
            </a:r>
            <a:r>
              <a:rPr lang="en-US" dirty="0" err="1" smtClean="0"/>
              <a:t>percakapan</a:t>
            </a:r>
            <a:r>
              <a:rPr lang="en-US" dirty="0" smtClean="0"/>
              <a:t> 3 – 4 </a:t>
            </a:r>
            <a:r>
              <a:rPr lang="en-US" dirty="0" err="1" smtClean="0"/>
              <a:t>orang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music + sound </a:t>
            </a:r>
            <a:r>
              <a:rPr lang="en-US" dirty="0" err="1" smtClean="0"/>
              <a:t>efect</a:t>
            </a:r>
            <a:r>
              <a:rPr lang="en-US" dirty="0" smtClean="0"/>
              <a:t> + </a:t>
            </a:r>
            <a:r>
              <a:rPr lang="en-US" dirty="0" err="1" smtClean="0"/>
              <a:t>percakapan</a:t>
            </a:r>
            <a:r>
              <a:rPr lang="en-US" dirty="0" smtClean="0"/>
              <a:t> + </a:t>
            </a:r>
            <a:r>
              <a:rPr lang="en-US" dirty="0" err="1" smtClean="0"/>
              <a:t>narasi</a:t>
            </a:r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asistensi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r>
              <a:rPr lang="en-US" dirty="0" smtClean="0"/>
              <a:t>, 3 </a:t>
            </a:r>
            <a:r>
              <a:rPr lang="en-US" dirty="0" err="1" smtClean="0"/>
              <a:t>pertemuan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software ADOBE AUDITION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829</TotalTime>
  <Words>82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Ujian Akhir Semester – Bobot nilai 30%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WARNA SUARA</dc:title>
  <dc:creator>hp</dc:creator>
  <cp:lastModifiedBy>PERSONAL</cp:lastModifiedBy>
  <cp:revision>88</cp:revision>
  <dcterms:created xsi:type="dcterms:W3CDTF">2017-09-08T09:07:36Z</dcterms:created>
  <dcterms:modified xsi:type="dcterms:W3CDTF">2017-12-04T15:36:18Z</dcterms:modified>
</cp:coreProperties>
</file>