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5" r:id="rId4"/>
    <p:sldId id="27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/>
              <a:t>WARNA SUARA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r>
              <a:rPr lang="en-US" sz="2400" dirty="0" smtClean="0"/>
              <a:t> 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3217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Audio</a:t>
            </a:r>
            <a:endParaRPr lang="en-US" dirty="0"/>
          </a:p>
        </p:txBody>
      </p:sp>
      <p:pic>
        <p:nvPicPr>
          <p:cNvPr id="4" name="Content Placeholder 3" descr="11017698_1150858061607747_2788283437905865605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065" y="1143000"/>
            <a:ext cx="8680094" cy="48879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en-US" b="0" dirty="0" smtClean="0"/>
          </a:p>
          <a:p>
            <a:pPr lvl="1" fontAlgn="base"/>
            <a:r>
              <a:rPr lang="en-US" b="0" dirty="0" smtClean="0"/>
              <a:t>ADAT </a:t>
            </a:r>
            <a:r>
              <a:rPr lang="en-US" dirty="0" smtClean="0"/>
              <a:t>( </a:t>
            </a:r>
            <a:r>
              <a:rPr lang="en-US" dirty="0" err="1" smtClean="0"/>
              <a:t>Alesis</a:t>
            </a:r>
            <a:r>
              <a:rPr lang="en-US" dirty="0" smtClean="0"/>
              <a:t> Digital Audio Tape ) </a:t>
            </a:r>
            <a:r>
              <a:rPr lang="en-US" b="0" dirty="0" err="1" smtClean="0"/>
              <a:t>atau</a:t>
            </a:r>
            <a:r>
              <a:rPr lang="en-US" b="0" dirty="0" smtClean="0"/>
              <a:t> </a:t>
            </a:r>
            <a:r>
              <a:rPr lang="en-US" b="0" dirty="0" err="1" smtClean="0"/>
              <a:t>yg</a:t>
            </a:r>
            <a:r>
              <a:rPr lang="en-US" b="0" dirty="0" smtClean="0"/>
              <a:t> </a:t>
            </a:r>
            <a:r>
              <a:rPr lang="en-US" b="0" dirty="0" err="1" smtClean="0"/>
              <a:t>sering</a:t>
            </a:r>
            <a:r>
              <a:rPr lang="en-US" b="0" dirty="0" smtClean="0"/>
              <a:t> </a:t>
            </a:r>
            <a:r>
              <a:rPr lang="en-US" b="0" dirty="0" err="1" smtClean="0"/>
              <a:t>disebut</a:t>
            </a:r>
            <a:r>
              <a:rPr lang="en-US" b="0" dirty="0" smtClean="0"/>
              <a:t> </a:t>
            </a:r>
            <a:r>
              <a:rPr lang="en-US" b="0" dirty="0" err="1" smtClean="0"/>
              <a:t>kabel</a:t>
            </a:r>
            <a:r>
              <a:rPr lang="en-US" b="0" dirty="0" smtClean="0"/>
              <a:t> Optic </a:t>
            </a:r>
            <a:r>
              <a:rPr lang="en-US" b="0" dirty="0" err="1" smtClean="0"/>
              <a:t>seringkali</a:t>
            </a:r>
            <a:r>
              <a:rPr lang="en-US" b="0" dirty="0" smtClean="0"/>
              <a:t> </a:t>
            </a:r>
            <a:r>
              <a:rPr lang="en-US" b="0" dirty="0" err="1" smtClean="0"/>
              <a:t>digunakan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memperbanyak</a:t>
            </a:r>
            <a:r>
              <a:rPr lang="en-US" b="0" dirty="0" smtClean="0"/>
              <a:t> / expand input </a:t>
            </a:r>
            <a:r>
              <a:rPr lang="en-US" b="0" dirty="0" err="1" smtClean="0"/>
              <a:t>pada</a:t>
            </a:r>
            <a:r>
              <a:rPr lang="en-US" b="0" dirty="0" smtClean="0"/>
              <a:t> Audio Interface yang </a:t>
            </a:r>
            <a:r>
              <a:rPr lang="en-US" b="0" dirty="0" err="1" smtClean="0"/>
              <a:t>memiliki</a:t>
            </a:r>
            <a:r>
              <a:rPr lang="en-US" b="0" dirty="0" smtClean="0"/>
              <a:t> optical i/o (input-output).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memperbanyak</a:t>
            </a:r>
            <a:r>
              <a:rPr lang="en-US" b="0" dirty="0" smtClean="0"/>
              <a:t> input, </a:t>
            </a:r>
            <a:r>
              <a:rPr lang="en-US" b="0" dirty="0" err="1" smtClean="0"/>
              <a:t>biasanya</a:t>
            </a:r>
            <a:r>
              <a:rPr lang="en-US" b="0" dirty="0" smtClean="0"/>
              <a:t> </a:t>
            </a:r>
            <a:r>
              <a:rPr lang="en-US" b="0" dirty="0" err="1" smtClean="0"/>
              <a:t>sering</a:t>
            </a:r>
            <a:r>
              <a:rPr lang="en-US" b="0" dirty="0" smtClean="0"/>
              <a:t> </a:t>
            </a:r>
            <a:r>
              <a:rPr lang="en-US" b="0" dirty="0" err="1" smtClean="0"/>
              <a:t>digunakan</a:t>
            </a:r>
            <a:r>
              <a:rPr lang="en-US" b="0" dirty="0" smtClean="0"/>
              <a:t> </a:t>
            </a:r>
            <a:r>
              <a:rPr lang="en-US" b="0" dirty="0" err="1" smtClean="0"/>
              <a:t>pada</a:t>
            </a:r>
            <a:r>
              <a:rPr lang="en-US" b="0" dirty="0" smtClean="0"/>
              <a:t> </a:t>
            </a:r>
            <a:r>
              <a:rPr lang="en-US" b="0" dirty="0" err="1" smtClean="0"/>
              <a:t>PreAmp</a:t>
            </a:r>
            <a:r>
              <a:rPr lang="en-US" b="0" dirty="0" smtClean="0"/>
              <a:t> External. </a:t>
            </a:r>
            <a:r>
              <a:rPr lang="en-US" b="0" dirty="0" err="1" smtClean="0"/>
              <a:t>Koneksi</a:t>
            </a:r>
            <a:r>
              <a:rPr lang="en-US" b="0" dirty="0" smtClean="0"/>
              <a:t> ADAT </a:t>
            </a:r>
            <a:r>
              <a:rPr lang="en-US" b="0" dirty="0" err="1" smtClean="0"/>
              <a:t>ini</a:t>
            </a:r>
            <a:r>
              <a:rPr lang="en-US" b="0" dirty="0" smtClean="0"/>
              <a:t> </a:t>
            </a:r>
            <a:r>
              <a:rPr lang="en-US" b="0" dirty="0" err="1" smtClean="0"/>
              <a:t>hanya</a:t>
            </a:r>
            <a:r>
              <a:rPr lang="en-US" b="0" dirty="0" smtClean="0"/>
              <a:t> </a:t>
            </a:r>
            <a:r>
              <a:rPr lang="en-US" b="0" dirty="0" err="1" smtClean="0"/>
              <a:t>mampu</a:t>
            </a:r>
            <a:r>
              <a:rPr lang="en-US" b="0" dirty="0" smtClean="0"/>
              <a:t> </a:t>
            </a:r>
            <a:r>
              <a:rPr lang="en-US" b="0" dirty="0" err="1" smtClean="0"/>
              <a:t>mentransfer</a:t>
            </a:r>
            <a:r>
              <a:rPr lang="en-US" b="0" dirty="0" smtClean="0"/>
              <a:t> </a:t>
            </a:r>
            <a:r>
              <a:rPr lang="en-US" b="0" dirty="0" err="1" smtClean="0"/>
              <a:t>maksimal</a:t>
            </a:r>
            <a:r>
              <a:rPr lang="en-US" b="0" dirty="0" smtClean="0"/>
              <a:t> 8 Input </a:t>
            </a:r>
            <a:r>
              <a:rPr lang="en-US" b="0" dirty="0" err="1" smtClean="0"/>
              <a:t>simultan</a:t>
            </a:r>
            <a:r>
              <a:rPr lang="en-US" b="0" dirty="0" smtClean="0"/>
              <a:t> </a:t>
            </a:r>
            <a:r>
              <a:rPr lang="en-US" b="0" dirty="0" err="1" smtClean="0"/>
              <a:t>saja</a:t>
            </a:r>
            <a:r>
              <a:rPr lang="en-US" b="0" dirty="0" smtClean="0"/>
              <a:t>.</a:t>
            </a:r>
          </a:p>
          <a:p>
            <a:pPr fontAlgn="base"/>
            <a:endParaRPr lang="en-US" b="0" dirty="0" smtClean="0"/>
          </a:p>
          <a:p>
            <a:pPr lvl="1" fontAlgn="base"/>
            <a:r>
              <a:rPr lang="en-US" b="0" dirty="0" smtClean="0"/>
              <a:t>FireWire </a:t>
            </a:r>
            <a:r>
              <a:rPr lang="en-US" b="0" dirty="0" err="1" smtClean="0"/>
              <a:t>adalah</a:t>
            </a:r>
            <a:r>
              <a:rPr lang="en-US" b="0" dirty="0" smtClean="0"/>
              <a:t> </a:t>
            </a:r>
            <a:r>
              <a:rPr lang="en-US" b="0" dirty="0" err="1" smtClean="0"/>
              <a:t>kabel</a:t>
            </a:r>
            <a:r>
              <a:rPr lang="en-US" b="0" dirty="0" smtClean="0"/>
              <a:t> yang </a:t>
            </a:r>
            <a:r>
              <a:rPr lang="en-US" b="0" dirty="0" err="1" smtClean="0"/>
              <a:t>dikembangkan</a:t>
            </a:r>
            <a:r>
              <a:rPr lang="en-US" b="0" dirty="0" smtClean="0"/>
              <a:t> </a:t>
            </a:r>
            <a:r>
              <a:rPr lang="en-US" b="0" dirty="0" err="1" smtClean="0"/>
              <a:t>oleh</a:t>
            </a:r>
            <a:r>
              <a:rPr lang="en-US" b="0" dirty="0" smtClean="0"/>
              <a:t> Apple </a:t>
            </a:r>
            <a:r>
              <a:rPr lang="en-US" b="0" dirty="0" err="1" smtClean="0"/>
              <a:t>pada</a:t>
            </a:r>
            <a:r>
              <a:rPr lang="en-US" b="0" dirty="0" smtClean="0"/>
              <a:t> </a:t>
            </a:r>
            <a:r>
              <a:rPr lang="en-US" b="0" dirty="0" err="1" smtClean="0"/>
              <a:t>tahun</a:t>
            </a:r>
            <a:r>
              <a:rPr lang="en-US" b="0" dirty="0" smtClean="0"/>
              <a:t> 1990-an. IEEE 1394 </a:t>
            </a:r>
            <a:r>
              <a:rPr lang="en-US" b="0" dirty="0" err="1" smtClean="0"/>
              <a:t>atau</a:t>
            </a:r>
            <a:r>
              <a:rPr lang="en-US" b="0" dirty="0" smtClean="0"/>
              <a:t> yang </a:t>
            </a:r>
            <a:r>
              <a:rPr lang="en-US" b="0" dirty="0" err="1" smtClean="0"/>
              <a:t>biasa</a:t>
            </a:r>
            <a:r>
              <a:rPr lang="en-US" b="0" dirty="0" smtClean="0"/>
              <a:t> </a:t>
            </a:r>
            <a:r>
              <a:rPr lang="en-US" b="0" dirty="0" err="1" smtClean="0"/>
              <a:t>disebut</a:t>
            </a:r>
            <a:r>
              <a:rPr lang="en-US" b="0" dirty="0" smtClean="0"/>
              <a:t> </a:t>
            </a:r>
            <a:r>
              <a:rPr lang="en-US" b="0" dirty="0" err="1" smtClean="0"/>
              <a:t>kabel</a:t>
            </a:r>
            <a:r>
              <a:rPr lang="en-US" b="0" dirty="0" smtClean="0"/>
              <a:t> FireWire </a:t>
            </a:r>
            <a:r>
              <a:rPr lang="en-US" b="0" dirty="0" err="1" smtClean="0"/>
              <a:t>pertama</a:t>
            </a:r>
            <a:r>
              <a:rPr lang="en-US" b="0" dirty="0" smtClean="0"/>
              <a:t> kali </a:t>
            </a:r>
            <a:r>
              <a:rPr lang="en-US" b="0" dirty="0" err="1" smtClean="0"/>
              <a:t>disematkan</a:t>
            </a:r>
            <a:r>
              <a:rPr lang="en-US" b="0" dirty="0" smtClean="0"/>
              <a:t> </a:t>
            </a:r>
            <a:r>
              <a:rPr lang="en-US" b="0" dirty="0" err="1" smtClean="0"/>
              <a:t>dikomputer</a:t>
            </a:r>
            <a:r>
              <a:rPr lang="en-US" b="0" dirty="0" smtClean="0"/>
              <a:t> </a:t>
            </a:r>
            <a:r>
              <a:rPr lang="en-US" b="0" dirty="0" err="1" smtClean="0"/>
              <a:t>machintosh</a:t>
            </a:r>
            <a:r>
              <a:rPr lang="en-US" b="0" dirty="0" smtClean="0"/>
              <a:t> </a:t>
            </a:r>
            <a:r>
              <a:rPr lang="en-US" b="0" dirty="0" err="1" smtClean="0"/>
              <a:t>pada</a:t>
            </a:r>
            <a:r>
              <a:rPr lang="en-US" b="0" dirty="0" smtClean="0"/>
              <a:t> </a:t>
            </a:r>
            <a:r>
              <a:rPr lang="en-US" b="0" dirty="0" err="1" smtClean="0"/>
              <a:t>tahun</a:t>
            </a:r>
            <a:r>
              <a:rPr lang="en-US" b="0" dirty="0" smtClean="0"/>
              <a:t> 1999. </a:t>
            </a:r>
            <a:r>
              <a:rPr lang="en-US" b="0" dirty="0" err="1" smtClean="0"/>
              <a:t>Kabel</a:t>
            </a:r>
            <a:r>
              <a:rPr lang="en-US" b="0" dirty="0" smtClean="0"/>
              <a:t> </a:t>
            </a:r>
            <a:r>
              <a:rPr lang="en-US" b="0" dirty="0" err="1" smtClean="0"/>
              <a:t>koneksi</a:t>
            </a:r>
            <a:r>
              <a:rPr lang="en-US" b="0" dirty="0" smtClean="0"/>
              <a:t> </a:t>
            </a:r>
            <a:r>
              <a:rPr lang="en-US" b="0" dirty="0" err="1" smtClean="0"/>
              <a:t>ini</a:t>
            </a:r>
            <a:r>
              <a:rPr lang="en-US" b="0" dirty="0" smtClean="0"/>
              <a:t> </a:t>
            </a:r>
            <a:r>
              <a:rPr lang="en-US" b="0" dirty="0" err="1" smtClean="0"/>
              <a:t>sangat</a:t>
            </a:r>
            <a:r>
              <a:rPr lang="en-US" b="0" dirty="0" smtClean="0"/>
              <a:t> </a:t>
            </a:r>
            <a:r>
              <a:rPr lang="en-US" b="0" dirty="0" err="1" smtClean="0"/>
              <a:t>berjaya</a:t>
            </a:r>
            <a:r>
              <a:rPr lang="en-US" b="0" dirty="0" smtClean="0"/>
              <a:t> </a:t>
            </a:r>
            <a:r>
              <a:rPr lang="en-US" b="0" dirty="0" err="1" smtClean="0"/>
              <a:t>dijamannya</a:t>
            </a:r>
            <a:r>
              <a:rPr lang="en-US" b="0" dirty="0" smtClean="0"/>
              <a:t> </a:t>
            </a:r>
            <a:r>
              <a:rPr lang="en-US" b="0" dirty="0" err="1" smtClean="0"/>
              <a:t>dimana</a:t>
            </a:r>
            <a:r>
              <a:rPr lang="en-US" b="0" dirty="0" smtClean="0"/>
              <a:t> </a:t>
            </a:r>
            <a:r>
              <a:rPr lang="en-US" b="0" dirty="0" err="1" smtClean="0"/>
              <a:t>setiap</a:t>
            </a:r>
            <a:r>
              <a:rPr lang="en-US" b="0" dirty="0" smtClean="0"/>
              <a:t> hardware audio </a:t>
            </a:r>
            <a:r>
              <a:rPr lang="en-US" b="0" dirty="0" err="1" smtClean="0"/>
              <a:t>dan</a:t>
            </a:r>
            <a:r>
              <a:rPr lang="en-US" b="0" dirty="0" smtClean="0"/>
              <a:t> video professional </a:t>
            </a:r>
            <a:r>
              <a:rPr lang="en-US" b="0" dirty="0" err="1" smtClean="0"/>
              <a:t>menggunakan</a:t>
            </a:r>
            <a:r>
              <a:rPr lang="en-US" b="0" dirty="0" smtClean="0"/>
              <a:t> </a:t>
            </a:r>
            <a:r>
              <a:rPr lang="en-US" b="0" dirty="0" err="1" smtClean="0"/>
              <a:t>koneksi</a:t>
            </a:r>
            <a:r>
              <a:rPr lang="en-US" b="0" dirty="0" smtClean="0"/>
              <a:t> </a:t>
            </a:r>
            <a:r>
              <a:rPr lang="en-US" b="0" dirty="0" err="1" smtClean="0"/>
              <a:t>firewire</a:t>
            </a:r>
            <a:r>
              <a:rPr lang="en-US" b="0" dirty="0" smtClean="0"/>
              <a:t>. </a:t>
            </a:r>
            <a:r>
              <a:rPr lang="en-US" b="0" dirty="0" err="1" smtClean="0"/>
              <a:t>Berikut</a:t>
            </a:r>
            <a:r>
              <a:rPr lang="en-US" b="0" dirty="0" smtClean="0"/>
              <a:t> </a:t>
            </a:r>
            <a:r>
              <a:rPr lang="en-US" b="0" dirty="0" err="1" smtClean="0"/>
              <a:t>macam-macam</a:t>
            </a:r>
            <a:r>
              <a:rPr lang="en-US" b="0" dirty="0" smtClean="0"/>
              <a:t> </a:t>
            </a:r>
            <a:r>
              <a:rPr lang="en-US" b="0" dirty="0" err="1" smtClean="0"/>
              <a:t>kabel</a:t>
            </a:r>
            <a:r>
              <a:rPr lang="en-US" b="0" dirty="0" smtClean="0"/>
              <a:t> </a:t>
            </a:r>
            <a:r>
              <a:rPr lang="en-US" b="0" dirty="0" err="1" smtClean="0"/>
              <a:t>firewire</a:t>
            </a:r>
            <a:r>
              <a:rPr lang="en-US" b="0" dirty="0" smtClean="0"/>
              <a:t> </a:t>
            </a:r>
            <a:r>
              <a:rPr lang="en-US" b="0" dirty="0" err="1" smtClean="0"/>
              <a:t>yaitu</a:t>
            </a:r>
            <a:r>
              <a:rPr lang="en-US" b="0" dirty="0" smtClean="0"/>
              <a:t>:</a:t>
            </a:r>
          </a:p>
          <a:p>
            <a:pPr fontAlgn="base"/>
            <a:endParaRPr lang="en-US" b="0" dirty="0" smtClean="0"/>
          </a:p>
        </p:txBody>
      </p:sp>
      <p:pic>
        <p:nvPicPr>
          <p:cNvPr id="4" name="Picture 3" descr="firewire-port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4685818"/>
            <a:ext cx="3852862" cy="2019782"/>
          </a:xfrm>
          <a:prstGeom prst="rect">
            <a:avLst/>
          </a:prstGeom>
        </p:spPr>
      </p:pic>
      <p:pic>
        <p:nvPicPr>
          <p:cNvPr id="5" name="Picture 4" descr="ada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267200"/>
            <a:ext cx="24384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fontAlgn="base"/>
            <a:r>
              <a:rPr lang="en-US" b="0" dirty="0" smtClean="0"/>
              <a:t>USB (Universal Serial Bus) </a:t>
            </a:r>
            <a:r>
              <a:rPr lang="en-US" b="0" dirty="0" err="1" smtClean="0"/>
              <a:t>saat</a:t>
            </a:r>
            <a:r>
              <a:rPr lang="en-US" b="0" dirty="0" smtClean="0"/>
              <a:t> </a:t>
            </a:r>
            <a:r>
              <a:rPr lang="en-US" b="0" dirty="0" err="1" smtClean="0"/>
              <a:t>ini</a:t>
            </a:r>
            <a:r>
              <a:rPr lang="en-US" b="0" dirty="0" smtClean="0"/>
              <a:t> </a:t>
            </a:r>
            <a:r>
              <a:rPr lang="en-US" b="0" dirty="0" err="1" smtClean="0"/>
              <a:t>sangat</a:t>
            </a:r>
            <a:r>
              <a:rPr lang="en-US" b="0" dirty="0" smtClean="0"/>
              <a:t> </a:t>
            </a:r>
            <a:r>
              <a:rPr lang="en-US" b="0" dirty="0" err="1" smtClean="0"/>
              <a:t>banyak</a:t>
            </a:r>
            <a:r>
              <a:rPr lang="en-US" b="0" dirty="0" smtClean="0"/>
              <a:t> </a:t>
            </a:r>
            <a:r>
              <a:rPr lang="en-US" b="0" dirty="0" err="1" smtClean="0"/>
              <a:t>dipakai</a:t>
            </a:r>
            <a:r>
              <a:rPr lang="en-US" b="0" dirty="0" smtClean="0"/>
              <a:t> </a:t>
            </a:r>
            <a:r>
              <a:rPr lang="en-US" b="0" dirty="0" err="1" smtClean="0"/>
              <a:t>pada</a:t>
            </a:r>
            <a:r>
              <a:rPr lang="en-US" b="0" dirty="0" smtClean="0"/>
              <a:t> Audio Interface </a:t>
            </a:r>
            <a:r>
              <a:rPr lang="en-US" b="0" dirty="0" err="1" smtClean="0"/>
              <a:t>jaman</a:t>
            </a:r>
            <a:r>
              <a:rPr lang="en-US" b="0" dirty="0" smtClean="0"/>
              <a:t> </a:t>
            </a:r>
            <a:r>
              <a:rPr lang="en-US" b="0" dirty="0" err="1" smtClean="0"/>
              <a:t>sekarang</a:t>
            </a:r>
            <a:r>
              <a:rPr lang="en-US" b="0" dirty="0" smtClean="0"/>
              <a:t> </a:t>
            </a:r>
            <a:r>
              <a:rPr lang="en-US" b="0" dirty="0" err="1" smtClean="0"/>
              <a:t>yaitu</a:t>
            </a:r>
            <a:r>
              <a:rPr lang="en-US" b="0" dirty="0" smtClean="0"/>
              <a:t> USB 2.0 </a:t>
            </a:r>
            <a:r>
              <a:rPr lang="en-US" b="0" dirty="0" err="1" smtClean="0"/>
              <a:t>tipe</a:t>
            </a:r>
            <a:r>
              <a:rPr lang="en-US" b="0" dirty="0" smtClean="0"/>
              <a:t> B. </a:t>
            </a:r>
            <a:r>
              <a:rPr lang="en-US" b="0" dirty="0" err="1" smtClean="0"/>
              <a:t>Selain</a:t>
            </a:r>
            <a:r>
              <a:rPr lang="en-US" b="0" dirty="0" smtClean="0"/>
              <a:t> </a:t>
            </a:r>
            <a:r>
              <a:rPr lang="en-US" b="0" dirty="0" err="1" smtClean="0"/>
              <a:t>kecepatan</a:t>
            </a:r>
            <a:r>
              <a:rPr lang="en-US" b="0" dirty="0" smtClean="0"/>
              <a:t> yang </a:t>
            </a:r>
            <a:r>
              <a:rPr lang="en-US" b="0" dirty="0" err="1" smtClean="0"/>
              <a:t>tinggi</a:t>
            </a:r>
            <a:r>
              <a:rPr lang="en-US" b="0" dirty="0" smtClean="0"/>
              <a:t> </a:t>
            </a:r>
            <a:r>
              <a:rPr lang="en-US" b="0" dirty="0" err="1" smtClean="0"/>
              <a:t>kabel</a:t>
            </a:r>
            <a:r>
              <a:rPr lang="en-US" b="0" dirty="0" smtClean="0"/>
              <a:t> USB </a:t>
            </a:r>
            <a:r>
              <a:rPr lang="en-US" b="0" dirty="0" err="1" smtClean="0"/>
              <a:t>sangat</a:t>
            </a:r>
            <a:r>
              <a:rPr lang="en-US" b="0" dirty="0" smtClean="0"/>
              <a:t> </a:t>
            </a:r>
            <a:r>
              <a:rPr lang="en-US" b="0" dirty="0" err="1" smtClean="0"/>
              <a:t>umum</a:t>
            </a:r>
            <a:r>
              <a:rPr lang="en-US" b="0" dirty="0" smtClean="0"/>
              <a:t> </a:t>
            </a:r>
            <a:r>
              <a:rPr lang="en-US" b="0" dirty="0" err="1" smtClean="0"/>
              <a:t>ditemui</a:t>
            </a:r>
            <a:r>
              <a:rPr lang="en-US" b="0" dirty="0" smtClean="0"/>
              <a:t> </a:t>
            </a:r>
            <a:r>
              <a:rPr lang="en-US" b="0" dirty="0" err="1" smtClean="0"/>
              <a:t>diberbagai</a:t>
            </a:r>
            <a:r>
              <a:rPr lang="en-US" b="0" dirty="0" smtClean="0"/>
              <a:t> </a:t>
            </a:r>
            <a:r>
              <a:rPr lang="en-US" b="0" dirty="0" err="1" smtClean="0"/>
              <a:t>perangkat</a:t>
            </a:r>
            <a:r>
              <a:rPr lang="en-US" b="0" dirty="0" smtClean="0"/>
              <a:t> gadget </a:t>
            </a:r>
            <a:r>
              <a:rPr lang="en-US" b="0" dirty="0" err="1" smtClean="0"/>
              <a:t>seperti</a:t>
            </a:r>
            <a:r>
              <a:rPr lang="en-US" b="0" dirty="0" smtClean="0"/>
              <a:t> (Laptop, PC, Smartphone, Tablet </a:t>
            </a:r>
            <a:r>
              <a:rPr lang="en-US" b="0" dirty="0" err="1" smtClean="0"/>
              <a:t>dll</a:t>
            </a:r>
            <a:r>
              <a:rPr lang="en-US" b="0" dirty="0" smtClean="0"/>
              <a:t>). Dan </a:t>
            </a:r>
            <a:r>
              <a:rPr lang="en-US" b="0" dirty="0" err="1" smtClean="0"/>
              <a:t>sangat</a:t>
            </a:r>
            <a:r>
              <a:rPr lang="en-US" b="0" dirty="0" smtClean="0"/>
              <a:t> </a:t>
            </a:r>
            <a:r>
              <a:rPr lang="en-US" b="0" dirty="0" err="1" smtClean="0"/>
              <a:t>mudah</a:t>
            </a:r>
            <a:r>
              <a:rPr lang="en-US" b="0" dirty="0" smtClean="0"/>
              <a:t> </a:t>
            </a:r>
            <a:r>
              <a:rPr lang="en-US" b="0" dirty="0" err="1" smtClean="0"/>
              <a:t>untuk</a:t>
            </a:r>
            <a:r>
              <a:rPr lang="en-US" b="0" dirty="0" smtClean="0"/>
              <a:t> </a:t>
            </a:r>
            <a:r>
              <a:rPr lang="en-US" b="0" dirty="0" err="1" smtClean="0"/>
              <a:t>digunakan</a:t>
            </a:r>
            <a:r>
              <a:rPr lang="en-US" b="0" dirty="0" smtClean="0"/>
              <a:t>.</a:t>
            </a:r>
          </a:p>
          <a:p>
            <a:pPr lvl="1" fontAlgn="base"/>
            <a:endParaRPr lang="en-US" b="0" dirty="0" smtClean="0"/>
          </a:p>
          <a:p>
            <a:pPr lvl="1" fontAlgn="base"/>
            <a:r>
              <a:rPr lang="en-US" b="0" dirty="0" err="1" smtClean="0"/>
              <a:t>Fungsi</a:t>
            </a:r>
            <a:r>
              <a:rPr lang="en-US" b="0" dirty="0" smtClean="0"/>
              <a:t> </a:t>
            </a:r>
            <a:r>
              <a:rPr lang="en-US" b="0" dirty="0" err="1" smtClean="0"/>
              <a:t>dari</a:t>
            </a:r>
            <a:r>
              <a:rPr lang="en-US" b="0" dirty="0" smtClean="0"/>
              <a:t> S-PDIF (Sony Philip Digital Interface Format) / RCA,  </a:t>
            </a:r>
            <a:r>
              <a:rPr lang="en-US" b="0" dirty="0" err="1" smtClean="0"/>
              <a:t>ini</a:t>
            </a:r>
            <a:r>
              <a:rPr lang="en-US" b="0" dirty="0" smtClean="0"/>
              <a:t> </a:t>
            </a:r>
            <a:r>
              <a:rPr lang="en-US" b="0" dirty="0" err="1" smtClean="0"/>
              <a:t>hampir</a:t>
            </a:r>
            <a:r>
              <a:rPr lang="en-US" b="0" dirty="0" smtClean="0"/>
              <a:t> </a:t>
            </a:r>
            <a:r>
              <a:rPr lang="en-US" b="0" dirty="0" err="1" smtClean="0"/>
              <a:t>sama</a:t>
            </a:r>
            <a:r>
              <a:rPr lang="en-US" b="0" dirty="0" smtClean="0"/>
              <a:t> </a:t>
            </a:r>
            <a:r>
              <a:rPr lang="en-US" b="0" dirty="0" err="1" smtClean="0"/>
              <a:t>dengan</a:t>
            </a:r>
            <a:r>
              <a:rPr lang="en-US" b="0" dirty="0" smtClean="0"/>
              <a:t> </a:t>
            </a:r>
            <a:r>
              <a:rPr lang="en-US" b="0" dirty="0" err="1" smtClean="0"/>
              <a:t>konektor</a:t>
            </a:r>
            <a:r>
              <a:rPr lang="en-US" b="0" dirty="0" smtClean="0"/>
              <a:t> ADAT </a:t>
            </a:r>
            <a:r>
              <a:rPr lang="en-US" b="0" dirty="0" err="1" smtClean="0"/>
              <a:t>yaitu</a:t>
            </a:r>
            <a:r>
              <a:rPr lang="en-US" b="0" dirty="0" smtClean="0"/>
              <a:t> </a:t>
            </a:r>
            <a:r>
              <a:rPr lang="en-US" b="0" dirty="0" err="1" smtClean="0"/>
              <a:t>bisa</a:t>
            </a:r>
            <a:r>
              <a:rPr lang="en-US" b="0" dirty="0" smtClean="0"/>
              <a:t> </a:t>
            </a:r>
            <a:r>
              <a:rPr lang="en-US" b="0" dirty="0" err="1" smtClean="0"/>
              <a:t>memperbanyak</a:t>
            </a:r>
            <a:r>
              <a:rPr lang="en-US" b="0" dirty="0" smtClean="0"/>
              <a:t> </a:t>
            </a:r>
            <a:r>
              <a:rPr lang="en-US" b="0" dirty="0" err="1" smtClean="0"/>
              <a:t>Input/Output</a:t>
            </a:r>
            <a:r>
              <a:rPr lang="en-US" b="0" dirty="0" smtClean="0"/>
              <a:t> </a:t>
            </a:r>
            <a:r>
              <a:rPr lang="en-US" b="0" dirty="0" err="1" smtClean="0"/>
              <a:t>dengan</a:t>
            </a:r>
            <a:r>
              <a:rPr lang="en-US" b="0" dirty="0" smtClean="0"/>
              <a:t> </a:t>
            </a:r>
            <a:r>
              <a:rPr lang="en-US" b="0" dirty="0" err="1" smtClean="0"/>
              <a:t>koneksi</a:t>
            </a:r>
            <a:r>
              <a:rPr lang="en-US" b="0" dirty="0" smtClean="0"/>
              <a:t> digital. </a:t>
            </a:r>
            <a:r>
              <a:rPr lang="en-US" b="0" dirty="0" err="1" smtClean="0"/>
              <a:t>Namun</a:t>
            </a:r>
            <a:r>
              <a:rPr lang="en-US" b="0" dirty="0" smtClean="0"/>
              <a:t> </a:t>
            </a:r>
            <a:r>
              <a:rPr lang="en-US" b="0" dirty="0" err="1" smtClean="0"/>
              <a:t>konektor</a:t>
            </a:r>
            <a:r>
              <a:rPr lang="en-US" b="0" dirty="0" smtClean="0"/>
              <a:t> S-PDIF </a:t>
            </a:r>
            <a:r>
              <a:rPr lang="en-US" b="0" dirty="0" err="1" smtClean="0"/>
              <a:t>ini</a:t>
            </a:r>
            <a:r>
              <a:rPr lang="en-US" b="0" dirty="0" smtClean="0"/>
              <a:t> </a:t>
            </a:r>
            <a:r>
              <a:rPr lang="en-US" b="0" dirty="0" err="1" smtClean="0"/>
              <a:t>hanya</a:t>
            </a:r>
            <a:r>
              <a:rPr lang="en-US" b="0" dirty="0" smtClean="0"/>
              <a:t> </a:t>
            </a:r>
            <a:r>
              <a:rPr lang="en-US" b="0" dirty="0" err="1" smtClean="0"/>
              <a:t>bisa</a:t>
            </a:r>
            <a:r>
              <a:rPr lang="en-US" b="0" dirty="0" smtClean="0"/>
              <a:t> </a:t>
            </a:r>
            <a:r>
              <a:rPr lang="en-US" b="0" dirty="0" err="1" smtClean="0"/>
              <a:t>menyediakan</a:t>
            </a:r>
            <a:r>
              <a:rPr lang="en-US" b="0" dirty="0" smtClean="0"/>
              <a:t> 2 Input/ output (20 bit) </a:t>
            </a:r>
            <a:r>
              <a:rPr lang="en-US" b="0" dirty="0" err="1" smtClean="0"/>
              <a:t>saja</a:t>
            </a:r>
            <a:r>
              <a:rPr lang="en-US" b="0" dirty="0" smtClean="0"/>
              <a:t>. </a:t>
            </a:r>
            <a:r>
              <a:rPr lang="en-US" b="0" dirty="0" err="1" smtClean="0"/>
              <a:t>Jika</a:t>
            </a:r>
            <a:r>
              <a:rPr lang="en-US" b="0" dirty="0" smtClean="0"/>
              <a:t> </a:t>
            </a:r>
            <a:r>
              <a:rPr lang="en-US" b="0" dirty="0" err="1" smtClean="0"/>
              <a:t>ingin</a:t>
            </a:r>
            <a:r>
              <a:rPr lang="en-US" b="0" dirty="0" smtClean="0"/>
              <a:t> </a:t>
            </a:r>
            <a:r>
              <a:rPr lang="en-US" b="0" dirty="0" err="1" smtClean="0"/>
              <a:t>menggunakan</a:t>
            </a:r>
            <a:r>
              <a:rPr lang="en-US" b="0" dirty="0" smtClean="0"/>
              <a:t> 24bit </a:t>
            </a:r>
            <a:r>
              <a:rPr lang="en-US" b="0" dirty="0" err="1" smtClean="0"/>
              <a:t>konektor</a:t>
            </a:r>
            <a:r>
              <a:rPr lang="en-US" b="0" dirty="0" smtClean="0"/>
              <a:t> S-PDIF </a:t>
            </a:r>
            <a:r>
              <a:rPr lang="en-US" b="0" dirty="0" err="1" smtClean="0"/>
              <a:t>kemungkinan</a:t>
            </a:r>
            <a:r>
              <a:rPr lang="en-US" b="0" dirty="0" smtClean="0"/>
              <a:t> </a:t>
            </a:r>
            <a:r>
              <a:rPr lang="en-US" b="0" dirty="0" err="1" smtClean="0"/>
              <a:t>negatifnya</a:t>
            </a:r>
            <a:r>
              <a:rPr lang="en-US" b="0" dirty="0" smtClean="0"/>
              <a:t> </a:t>
            </a:r>
            <a:r>
              <a:rPr lang="en-US" b="0" dirty="0" err="1" smtClean="0"/>
              <a:t>akan</a:t>
            </a:r>
            <a:r>
              <a:rPr lang="en-US" b="0" dirty="0" smtClean="0"/>
              <a:t> </a:t>
            </a:r>
            <a:r>
              <a:rPr lang="en-US" b="0" dirty="0" err="1" smtClean="0"/>
              <a:t>terjadi</a:t>
            </a:r>
            <a:r>
              <a:rPr lang="en-US" b="0" dirty="0" smtClean="0"/>
              <a:t> error </a:t>
            </a:r>
            <a:r>
              <a:rPr lang="en-US" b="0" dirty="0" err="1" smtClean="0"/>
              <a:t>atau</a:t>
            </a:r>
            <a:r>
              <a:rPr lang="en-US" b="0" dirty="0" smtClean="0"/>
              <a:t> yang </a:t>
            </a:r>
            <a:r>
              <a:rPr lang="en-US" b="0" dirty="0" err="1" smtClean="0"/>
              <a:t>bisa</a:t>
            </a:r>
            <a:r>
              <a:rPr lang="en-US" b="0" dirty="0" smtClean="0"/>
              <a:t> </a:t>
            </a:r>
            <a:r>
              <a:rPr lang="en-US" b="0" dirty="0" err="1" smtClean="0"/>
              <a:t>disebut</a:t>
            </a:r>
            <a:r>
              <a:rPr lang="en-US" b="0" dirty="0" smtClean="0"/>
              <a:t> Jitter (jitter </a:t>
            </a:r>
            <a:r>
              <a:rPr lang="en-US" b="0" dirty="0" err="1" smtClean="0"/>
              <a:t>adalah</a:t>
            </a:r>
            <a:r>
              <a:rPr lang="en-US" b="0" dirty="0" smtClean="0"/>
              <a:t> error </a:t>
            </a:r>
            <a:r>
              <a:rPr lang="en-US" b="0" dirty="0" err="1" smtClean="0"/>
              <a:t>saat</a:t>
            </a:r>
            <a:r>
              <a:rPr lang="en-US" b="0" dirty="0" smtClean="0"/>
              <a:t> convert </a:t>
            </a:r>
            <a:r>
              <a:rPr lang="en-US" b="0" dirty="0" err="1" smtClean="0"/>
              <a:t>pengolahan</a:t>
            </a:r>
            <a:r>
              <a:rPr lang="en-US" b="0" dirty="0" smtClean="0"/>
              <a:t> audio </a:t>
            </a:r>
            <a:r>
              <a:rPr lang="en-US" b="0" dirty="0" err="1" smtClean="0"/>
              <a:t>ke</a:t>
            </a:r>
            <a:r>
              <a:rPr lang="en-US" b="0" dirty="0" smtClean="0"/>
              <a:t> digital).</a:t>
            </a:r>
          </a:p>
          <a:p>
            <a:pPr lvl="1" fontAlgn="base"/>
            <a:endParaRPr lang="en-US" b="0" dirty="0" smtClean="0"/>
          </a:p>
          <a:p>
            <a:pPr lvl="1" fontAlgn="base"/>
            <a:r>
              <a:rPr lang="en-US" b="0" dirty="0" smtClean="0"/>
              <a:t> </a:t>
            </a:r>
            <a:r>
              <a:rPr lang="en-US" dirty="0" smtClean="0"/>
              <a:t>XLR 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 James H. Cannon,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disering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kabel</a:t>
            </a:r>
            <a:r>
              <a:rPr lang="en-US" dirty="0" smtClean="0"/>
              <a:t> canon (</a:t>
            </a:r>
            <a:r>
              <a:rPr lang="en-US" dirty="0" err="1" smtClean="0"/>
              <a:t>baca</a:t>
            </a:r>
            <a:r>
              <a:rPr lang="en-US" dirty="0" smtClean="0"/>
              <a:t>: </a:t>
            </a:r>
            <a:r>
              <a:rPr lang="en-US" dirty="0" err="1" smtClean="0"/>
              <a:t>kanon</a:t>
            </a:r>
            <a:r>
              <a:rPr lang="en-US" dirty="0" smtClean="0"/>
              <a:t>)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.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koneksi</a:t>
            </a:r>
            <a:r>
              <a:rPr lang="en-US" dirty="0" smtClean="0"/>
              <a:t> balance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pin (1 = + , 2 = -, 3 = </a:t>
            </a:r>
            <a:r>
              <a:rPr lang="en-US" dirty="0" err="1" smtClean="0"/>
              <a:t>gnd</a:t>
            </a:r>
            <a:r>
              <a:rPr lang="en-US" dirty="0" smtClean="0"/>
              <a:t>) . </a:t>
            </a:r>
            <a:r>
              <a:rPr lang="en-US" dirty="0" err="1" smtClean="0"/>
              <a:t>Kabel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Mic</a:t>
            </a:r>
            <a:r>
              <a:rPr lang="en-US" dirty="0" smtClean="0"/>
              <a:t> </a:t>
            </a:r>
            <a:r>
              <a:rPr lang="en-US" dirty="0" err="1" smtClean="0"/>
              <a:t>Condensor</a:t>
            </a:r>
            <a:r>
              <a:rPr lang="en-US" dirty="0" smtClean="0"/>
              <a:t> </a:t>
            </a:r>
            <a:r>
              <a:rPr lang="en-US" dirty="0" err="1" smtClean="0"/>
              <a:t>karna</a:t>
            </a:r>
            <a:r>
              <a:rPr lang="en-US" dirty="0" smtClean="0"/>
              <a:t> </a:t>
            </a:r>
            <a:r>
              <a:rPr lang="en-US" dirty="0" err="1" smtClean="0"/>
              <a:t>dalan</a:t>
            </a:r>
            <a:r>
              <a:rPr lang="en-US" dirty="0" smtClean="0"/>
              <a:t> </a:t>
            </a:r>
            <a:r>
              <a:rPr lang="en-US" dirty="0" err="1" smtClean="0"/>
              <a:t>mengalirkan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phantom power.</a:t>
            </a:r>
            <a:endParaRPr lang="en-US" b="0" dirty="0" smtClean="0"/>
          </a:p>
          <a:p>
            <a:pPr lvl="1" fontAlgn="base"/>
            <a:endParaRPr lang="en-US" b="0" dirty="0" smtClean="0"/>
          </a:p>
          <a:p>
            <a:endParaRPr lang="en-US" dirty="0"/>
          </a:p>
        </p:txBody>
      </p:sp>
      <p:pic>
        <p:nvPicPr>
          <p:cNvPr id="4" name="Picture 3" descr="tipe-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4419600"/>
            <a:ext cx="2542483" cy="2104475"/>
          </a:xfrm>
          <a:prstGeom prst="rect">
            <a:avLst/>
          </a:prstGeom>
        </p:spPr>
      </p:pic>
      <p:pic>
        <p:nvPicPr>
          <p:cNvPr id="5" name="Picture 4" descr="xlr-e143658824357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4692476"/>
            <a:ext cx="2565400" cy="18200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1273</TotalTime>
  <Words>43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WARNA SUARA</vt:lpstr>
      <vt:lpstr>Jenis Jenis Kabel Audio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WARNA SUARA</dc:title>
  <dc:creator>hp</dc:creator>
  <cp:lastModifiedBy>PERSONAL</cp:lastModifiedBy>
  <cp:revision>87</cp:revision>
  <dcterms:created xsi:type="dcterms:W3CDTF">2017-09-08T09:07:36Z</dcterms:created>
  <dcterms:modified xsi:type="dcterms:W3CDTF">2017-12-04T15:16:09Z</dcterms:modified>
</cp:coreProperties>
</file>