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Audio</a:t>
            </a:r>
            <a:endParaRPr lang="en-US" dirty="0"/>
          </a:p>
        </p:txBody>
      </p:sp>
      <p:pic>
        <p:nvPicPr>
          <p:cNvPr id="4" name="Content Placeholder 3" descr="11017698_1150858061607747_278828343790586560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065" y="1143000"/>
            <a:ext cx="8680094" cy="4887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 smtClean="0"/>
              <a:t>BNC / Word Clock Connector </a:t>
            </a:r>
            <a:r>
              <a:rPr lang="en-US" b="0" dirty="0" err="1" smtClean="0"/>
              <a:t>sering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menyamakan</a:t>
            </a:r>
            <a:r>
              <a:rPr lang="en-US" b="0" dirty="0" smtClean="0"/>
              <a:t> sample rate </a:t>
            </a:r>
            <a:r>
              <a:rPr lang="en-US" b="0" dirty="0" err="1" smtClean="0"/>
              <a:t>antara</a:t>
            </a:r>
            <a:r>
              <a:rPr lang="en-US" b="0" dirty="0" smtClean="0"/>
              <a:t> Audio Interface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PreAmp</a:t>
            </a:r>
            <a:r>
              <a:rPr lang="en-US" b="0" dirty="0" smtClean="0"/>
              <a:t> external. </a:t>
            </a:r>
            <a:r>
              <a:rPr lang="en-US" b="0" dirty="0" err="1" smtClean="0"/>
              <a:t>Contoh</a:t>
            </a:r>
            <a:r>
              <a:rPr lang="en-US" b="0" dirty="0" smtClean="0"/>
              <a:t>: TV </a:t>
            </a:r>
            <a:r>
              <a:rPr lang="en-US" b="0" dirty="0" err="1" smtClean="0"/>
              <a:t>Kabel</a:t>
            </a:r>
            <a:r>
              <a:rPr lang="en-US" b="0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TS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Tip-</a:t>
            </a:r>
            <a:r>
              <a:rPr lang="en-US" dirty="0" err="1" smtClean="0"/>
              <a:t>Sleve</a:t>
            </a:r>
            <a:r>
              <a:rPr lang="en-US" dirty="0" smtClean="0"/>
              <a:t> (Tip=Left , </a:t>
            </a:r>
            <a:r>
              <a:rPr lang="en-US" dirty="0" err="1" smtClean="0"/>
              <a:t>Sleve</a:t>
            </a:r>
            <a:r>
              <a:rPr lang="en-US" dirty="0" smtClean="0"/>
              <a:t>=Ground),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unbalanced (mono).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Jack (</a:t>
            </a:r>
            <a:r>
              <a:rPr lang="en-US" dirty="0" err="1" smtClean="0"/>
              <a:t>baca</a:t>
            </a:r>
            <a:r>
              <a:rPr lang="en-US" dirty="0" smtClean="0"/>
              <a:t>: </a:t>
            </a:r>
            <a:r>
              <a:rPr lang="en-US" dirty="0" err="1" smtClean="0"/>
              <a:t>jek</a:t>
            </a:r>
            <a:r>
              <a:rPr lang="en-US" dirty="0" smtClean="0"/>
              <a:t>)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Instrument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gitar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, bass </a:t>
            </a:r>
            <a:r>
              <a:rPr lang="en-US" dirty="0" err="1" smtClean="0"/>
              <a:t>elektrik</a:t>
            </a:r>
            <a:r>
              <a:rPr lang="en-US" dirty="0" smtClean="0"/>
              <a:t>, keyboard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TRS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Tip-Ring-</a:t>
            </a:r>
            <a:r>
              <a:rPr lang="en-US" dirty="0" err="1" smtClean="0"/>
              <a:t>Sleve</a:t>
            </a:r>
            <a:r>
              <a:rPr lang="en-US" dirty="0" smtClean="0"/>
              <a:t> (Tip=Left , Ring=Right , </a:t>
            </a:r>
            <a:r>
              <a:rPr lang="en-US" dirty="0" err="1" smtClean="0"/>
              <a:t>Sleve</a:t>
            </a:r>
            <a:r>
              <a:rPr lang="en-US" dirty="0" smtClean="0"/>
              <a:t>=Ground),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balanced (stereo).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headphone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speaker monitor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I/O </a:t>
            </a:r>
            <a:r>
              <a:rPr lang="en-US" dirty="0" err="1" smtClean="0"/>
              <a:t>kabel</a:t>
            </a:r>
            <a:r>
              <a:rPr lang="en-US" dirty="0" smtClean="0"/>
              <a:t> TRS.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  <a:p>
            <a:pPr lvl="1"/>
            <a:endParaRPr lang="en-US" dirty="0" smtClean="0"/>
          </a:p>
          <a:p>
            <a:pPr lvl="1"/>
            <a:endParaRPr lang="en-US" b="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bn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191000"/>
            <a:ext cx="3530600" cy="2347849"/>
          </a:xfrm>
          <a:prstGeom prst="rect">
            <a:avLst/>
          </a:prstGeom>
        </p:spPr>
      </p:pic>
      <p:pic>
        <p:nvPicPr>
          <p:cNvPr id="5" name="Picture 4" descr="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111752"/>
            <a:ext cx="3657600" cy="2441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US" b="0" dirty="0" smtClean="0"/>
              <a:t>RCA </a:t>
            </a:r>
            <a:r>
              <a:rPr lang="en-US" b="0" dirty="0" err="1" smtClean="0"/>
              <a:t>singkatan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Radio Corporation of America yang </a:t>
            </a:r>
            <a:r>
              <a:rPr lang="en-US" b="0" dirty="0" err="1" smtClean="0"/>
              <a:t>dibuat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tahun</a:t>
            </a:r>
            <a:r>
              <a:rPr lang="en-US" b="0" dirty="0" smtClean="0"/>
              <a:t> 1940-an. RCA </a:t>
            </a:r>
            <a:r>
              <a:rPr lang="en-US" b="0" dirty="0" err="1" smtClean="0"/>
              <a:t>biasa</a:t>
            </a:r>
            <a:r>
              <a:rPr lang="en-US" b="0" dirty="0" smtClean="0"/>
              <a:t> </a:t>
            </a:r>
            <a:r>
              <a:rPr lang="en-US" b="0" dirty="0" err="1" smtClean="0"/>
              <a:t>disebut</a:t>
            </a:r>
            <a:r>
              <a:rPr lang="en-US" b="0" dirty="0" smtClean="0"/>
              <a:t> </a:t>
            </a:r>
            <a:r>
              <a:rPr lang="en-US" b="0" dirty="0" err="1" smtClean="0"/>
              <a:t>juga</a:t>
            </a:r>
            <a:r>
              <a:rPr lang="en-US" b="0" dirty="0" smtClean="0"/>
              <a:t> A/V Audio Video cable, </a:t>
            </a:r>
            <a:r>
              <a:rPr lang="en-US" b="0" dirty="0" err="1" smtClean="0"/>
              <a:t>karna</a:t>
            </a:r>
            <a:r>
              <a:rPr lang="en-US" b="0" dirty="0" smtClean="0"/>
              <a:t> </a:t>
            </a:r>
            <a:r>
              <a:rPr lang="en-US" b="0" dirty="0" err="1" smtClean="0"/>
              <a:t>biasanya</a:t>
            </a:r>
            <a:r>
              <a:rPr lang="en-US" b="0" dirty="0" smtClean="0"/>
              <a:t> </a:t>
            </a:r>
            <a:r>
              <a:rPr lang="en-US" b="0" dirty="0" err="1" smtClean="0"/>
              <a:t>ada</a:t>
            </a:r>
            <a:r>
              <a:rPr lang="en-US" b="0" dirty="0" smtClean="0"/>
              <a:t> </a:t>
            </a:r>
            <a:r>
              <a:rPr lang="en-US" b="0" dirty="0" err="1" smtClean="0"/>
              <a:t>konektor</a:t>
            </a:r>
            <a:r>
              <a:rPr lang="en-US" b="0" dirty="0" smtClean="0"/>
              <a:t> </a:t>
            </a:r>
            <a:r>
              <a:rPr lang="en-US" b="0" dirty="0" err="1" smtClean="0"/>
              <a:t>berwarna</a:t>
            </a:r>
            <a:r>
              <a:rPr lang="en-US" b="0" dirty="0" smtClean="0"/>
              <a:t> </a:t>
            </a:r>
            <a:r>
              <a:rPr lang="en-US" b="0" dirty="0" err="1" smtClean="0"/>
              <a:t>Kuning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yang </a:t>
            </a:r>
            <a:r>
              <a:rPr lang="en-US" b="0" dirty="0" err="1" smtClean="0"/>
              <a:t>disambungkan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</a:t>
            </a:r>
            <a:r>
              <a:rPr lang="en-US" b="0" dirty="0" err="1" smtClean="0"/>
              <a:t>televisi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video, </a:t>
            </a:r>
            <a:r>
              <a:rPr lang="en-US" b="0" dirty="0" err="1" smtClean="0"/>
              <a:t>sedangkan</a:t>
            </a:r>
            <a:r>
              <a:rPr lang="en-US" b="0" dirty="0" smtClean="0"/>
              <a:t> RCA yang </a:t>
            </a:r>
            <a:r>
              <a:rPr lang="en-US" b="0" dirty="0" err="1" smtClean="0"/>
              <a:t>berwarna</a:t>
            </a:r>
            <a:r>
              <a:rPr lang="en-US" b="0" dirty="0" smtClean="0"/>
              <a:t> </a:t>
            </a:r>
            <a:r>
              <a:rPr lang="en-US" b="0" dirty="0" err="1" smtClean="0"/>
              <a:t>merah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kiri</a:t>
            </a:r>
            <a:r>
              <a:rPr lang="en-US" b="0" dirty="0" smtClean="0"/>
              <a:t> (stereo) </a:t>
            </a:r>
            <a:r>
              <a:rPr lang="en-US" b="0" dirty="0" err="1" smtClean="0"/>
              <a:t>dan</a:t>
            </a:r>
            <a:r>
              <a:rPr lang="en-US" b="0" dirty="0" smtClean="0"/>
              <a:t> yang </a:t>
            </a:r>
            <a:r>
              <a:rPr lang="en-US" b="0" dirty="0" err="1" smtClean="0"/>
              <a:t>putih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kanan</a:t>
            </a:r>
            <a:r>
              <a:rPr lang="en-US" b="0" dirty="0" smtClean="0"/>
              <a:t> (mono).</a:t>
            </a:r>
          </a:p>
          <a:p>
            <a:endParaRPr lang="en-US" dirty="0" smtClean="0"/>
          </a:p>
          <a:p>
            <a:pPr lvl="1" fontAlgn="base"/>
            <a:r>
              <a:rPr lang="en-US" b="0" dirty="0" smtClean="0"/>
              <a:t>MIDI </a:t>
            </a:r>
            <a:r>
              <a:rPr lang="en-US" b="0" dirty="0" err="1" smtClean="0"/>
              <a:t>singkatan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Music Instrument Digital Interface. </a:t>
            </a:r>
            <a:r>
              <a:rPr lang="en-US" b="0" dirty="0" err="1" smtClean="0"/>
              <a:t>Teknologi</a:t>
            </a:r>
            <a:r>
              <a:rPr lang="en-US" b="0" dirty="0" smtClean="0"/>
              <a:t> </a:t>
            </a:r>
            <a:r>
              <a:rPr lang="en-US" b="0" dirty="0" err="1" smtClean="0"/>
              <a:t>kabel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distandarisasi</a:t>
            </a:r>
            <a:r>
              <a:rPr lang="en-US" b="0" dirty="0" smtClean="0"/>
              <a:t> </a:t>
            </a:r>
            <a:r>
              <a:rPr lang="en-US" b="0" dirty="0" err="1" smtClean="0"/>
              <a:t>oleh</a:t>
            </a:r>
            <a:r>
              <a:rPr lang="en-US" b="0" dirty="0" smtClean="0"/>
              <a:t> </a:t>
            </a:r>
            <a:r>
              <a:rPr lang="en-US" b="0" dirty="0" err="1" smtClean="0"/>
              <a:t>musik</a:t>
            </a:r>
            <a:r>
              <a:rPr lang="en-US" b="0" dirty="0" smtClean="0"/>
              <a:t> </a:t>
            </a:r>
            <a:r>
              <a:rPr lang="en-US" b="0" dirty="0" err="1" smtClean="0"/>
              <a:t>industri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tahun</a:t>
            </a:r>
            <a:r>
              <a:rPr lang="en-US" b="0" dirty="0" smtClean="0"/>
              <a:t> 1983. </a:t>
            </a:r>
            <a:r>
              <a:rPr lang="en-US" b="0" dirty="0" err="1" smtClean="0"/>
              <a:t>Biasanya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menghubungkan</a:t>
            </a:r>
            <a:r>
              <a:rPr lang="en-US" b="0" dirty="0" smtClean="0"/>
              <a:t> </a:t>
            </a:r>
            <a:r>
              <a:rPr lang="en-US" b="0" dirty="0" err="1" smtClean="0"/>
              <a:t>Instrumen</a:t>
            </a:r>
            <a:r>
              <a:rPr lang="en-US" b="0" dirty="0" smtClean="0"/>
              <a:t> </a:t>
            </a:r>
            <a:r>
              <a:rPr lang="en-US" b="0" dirty="0" err="1" smtClean="0"/>
              <a:t>musik</a:t>
            </a:r>
            <a:r>
              <a:rPr lang="en-US" b="0" dirty="0" smtClean="0"/>
              <a:t> </a:t>
            </a:r>
            <a:r>
              <a:rPr lang="en-US" b="0" dirty="0" err="1" smtClean="0"/>
              <a:t>elektronik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</a:t>
            </a:r>
            <a:r>
              <a:rPr lang="en-US" b="0" dirty="0" err="1" smtClean="0"/>
              <a:t>komputer</a:t>
            </a:r>
            <a:r>
              <a:rPr lang="en-US" b="0" dirty="0" smtClean="0"/>
              <a:t>. Cara </a:t>
            </a:r>
            <a:r>
              <a:rPr lang="en-US" b="0" dirty="0" err="1" smtClean="0"/>
              <a:t>kerja</a:t>
            </a:r>
            <a:r>
              <a:rPr lang="en-US" b="0" dirty="0" smtClean="0"/>
              <a:t> MIDI </a:t>
            </a:r>
            <a:r>
              <a:rPr lang="en-US" b="0" dirty="0" err="1" smtClean="0"/>
              <a:t>yaitu</a:t>
            </a:r>
            <a:r>
              <a:rPr lang="en-US" b="0" dirty="0" smtClean="0"/>
              <a:t> </a:t>
            </a:r>
            <a:r>
              <a:rPr lang="en-US" b="0" dirty="0" err="1" smtClean="0"/>
              <a:t>mengirimkan</a:t>
            </a:r>
            <a:r>
              <a:rPr lang="en-US" b="0" dirty="0" smtClean="0"/>
              <a:t> </a:t>
            </a:r>
            <a:r>
              <a:rPr lang="en-US" b="0" dirty="0" err="1" smtClean="0"/>
              <a:t>pesan</a:t>
            </a:r>
            <a:r>
              <a:rPr lang="en-US" b="0" dirty="0" smtClean="0"/>
              <a:t> </a:t>
            </a:r>
            <a:r>
              <a:rPr lang="en-US" b="0" dirty="0" err="1" smtClean="0"/>
              <a:t>berupa</a:t>
            </a:r>
            <a:r>
              <a:rPr lang="en-US" b="0" dirty="0" smtClean="0"/>
              <a:t> </a:t>
            </a:r>
            <a:r>
              <a:rPr lang="en-US" b="0" dirty="0" err="1" smtClean="0"/>
              <a:t>perintah</a:t>
            </a:r>
            <a:r>
              <a:rPr lang="en-US" b="0" dirty="0" smtClean="0"/>
              <a:t> </a:t>
            </a:r>
            <a:r>
              <a:rPr lang="en-US" b="0" dirty="0" err="1" smtClean="0"/>
              <a:t>kedalam</a:t>
            </a:r>
            <a:r>
              <a:rPr lang="en-US" b="0" dirty="0" smtClean="0"/>
              <a:t> </a:t>
            </a:r>
            <a:r>
              <a:rPr lang="en-US" b="0" dirty="0" err="1" smtClean="0"/>
              <a:t>komputer</a:t>
            </a:r>
            <a:r>
              <a:rPr lang="en-US" b="0" dirty="0" smtClean="0"/>
              <a:t>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en-US" b="0" dirty="0" err="1" smtClean="0"/>
              <a:t>perintah</a:t>
            </a:r>
            <a:r>
              <a:rPr lang="en-US" b="0" dirty="0" smtClean="0"/>
              <a:t> </a:t>
            </a:r>
            <a:r>
              <a:rPr lang="en-US" b="0" dirty="0" err="1" smtClean="0"/>
              <a:t>tersebut</a:t>
            </a:r>
            <a:r>
              <a:rPr lang="en-US" b="0" dirty="0" smtClean="0"/>
              <a:t>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dibaca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software DAW yang </a:t>
            </a:r>
            <a:r>
              <a:rPr lang="en-US" b="0" dirty="0" err="1" smtClean="0"/>
              <a:t>digunakan</a:t>
            </a:r>
            <a:r>
              <a:rPr lang="en-US" b="0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r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191000"/>
            <a:ext cx="2413000" cy="2413000"/>
          </a:xfrm>
          <a:prstGeom prst="rect">
            <a:avLst/>
          </a:prstGeom>
        </p:spPr>
      </p:pic>
      <p:pic>
        <p:nvPicPr>
          <p:cNvPr id="5" name="Picture 4" descr="mid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251960"/>
            <a:ext cx="3914775" cy="2348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1273</TotalTime>
  <Words>215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WARNA SUARA</vt:lpstr>
      <vt:lpstr>Jenis Jenis Kabel Audio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88</cp:revision>
  <dcterms:created xsi:type="dcterms:W3CDTF">2017-09-08T09:07:36Z</dcterms:created>
  <dcterms:modified xsi:type="dcterms:W3CDTF">2017-12-04T15:16:34Z</dcterms:modified>
</cp:coreProperties>
</file>