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/>
              <a:t>WARNA SUARA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r>
              <a:rPr lang="en-US" sz="2400" dirty="0" smtClean="0"/>
              <a:t> 2017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3217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KELEBIHAN MEDIA 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000" dirty="0" err="1" smtClean="0"/>
              <a:t>Cepat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b="0" dirty="0" smtClean="0"/>
              <a:t>. </a:t>
            </a:r>
            <a:r>
              <a:rPr lang="en-US" b="0" dirty="0" err="1" smtClean="0"/>
              <a:t>Sarana</a:t>
            </a:r>
            <a:r>
              <a:rPr lang="en-US" b="0" dirty="0" smtClean="0"/>
              <a:t> </a:t>
            </a:r>
            <a:r>
              <a:rPr lang="en-US" b="0" dirty="0" err="1" smtClean="0"/>
              <a:t>tercepat</a:t>
            </a:r>
            <a:r>
              <a:rPr lang="en-US" b="0" dirty="0" smtClean="0"/>
              <a:t>, </a:t>
            </a:r>
            <a:r>
              <a:rPr lang="en-US" b="0" dirty="0" err="1" smtClean="0"/>
              <a:t>lebih</a:t>
            </a:r>
            <a:r>
              <a:rPr lang="en-US" b="0" dirty="0" smtClean="0"/>
              <a:t> </a:t>
            </a:r>
            <a:r>
              <a:rPr lang="en-US" b="0" dirty="0" err="1" smtClean="0"/>
              <a:t>cepat</a:t>
            </a:r>
            <a:r>
              <a:rPr lang="en-US" b="0" dirty="0" smtClean="0"/>
              <a:t> </a:t>
            </a:r>
            <a:r>
              <a:rPr lang="en-US" b="0" dirty="0" err="1" smtClean="0"/>
              <a:t>dari</a:t>
            </a:r>
            <a:r>
              <a:rPr lang="en-US" b="0" dirty="0" smtClean="0"/>
              <a:t> </a:t>
            </a:r>
            <a:r>
              <a:rPr lang="en-US" b="0" dirty="0" err="1" smtClean="0"/>
              <a:t>koran</a:t>
            </a:r>
            <a:r>
              <a:rPr lang="en-US" b="0" dirty="0" smtClean="0"/>
              <a:t> </a:t>
            </a:r>
            <a:r>
              <a:rPr lang="en-US" b="0" dirty="0" err="1" smtClean="0"/>
              <a:t>ataupun</a:t>
            </a:r>
            <a:r>
              <a:rPr lang="en-US" b="0" dirty="0" smtClean="0"/>
              <a:t> TV,  </a:t>
            </a:r>
            <a:r>
              <a:rPr lang="en-US" b="0" dirty="0" err="1" smtClean="0"/>
              <a:t>dalam</a:t>
            </a:r>
            <a:r>
              <a:rPr lang="en-US" b="0" dirty="0" smtClean="0"/>
              <a:t> </a:t>
            </a:r>
            <a:r>
              <a:rPr lang="en-US" b="0" dirty="0" err="1" smtClean="0"/>
              <a:t>menyampaikan</a:t>
            </a:r>
            <a:r>
              <a:rPr lang="en-US" b="0" dirty="0" smtClean="0"/>
              <a:t> </a:t>
            </a:r>
            <a:r>
              <a:rPr lang="en-US" b="0" dirty="0" err="1" smtClean="0"/>
              <a:t>informasi</a:t>
            </a:r>
            <a:r>
              <a:rPr lang="en-US" b="0" dirty="0" smtClean="0"/>
              <a:t> </a:t>
            </a:r>
            <a:r>
              <a:rPr lang="en-US" b="0" dirty="0" err="1" smtClean="0"/>
              <a:t>kepada</a:t>
            </a:r>
            <a:r>
              <a:rPr lang="en-US" b="0" dirty="0" smtClean="0"/>
              <a:t> public </a:t>
            </a:r>
            <a:r>
              <a:rPr lang="en-US" b="0" dirty="0" err="1" smtClean="0"/>
              <a:t>tanpa</a:t>
            </a:r>
            <a:r>
              <a:rPr lang="en-US" b="0" dirty="0" smtClean="0"/>
              <a:t> </a:t>
            </a:r>
            <a:r>
              <a:rPr lang="en-US" b="0" dirty="0" err="1" smtClean="0"/>
              <a:t>melalui</a:t>
            </a:r>
            <a:r>
              <a:rPr lang="en-US" b="0" dirty="0" smtClean="0"/>
              <a:t> </a:t>
            </a:r>
            <a:r>
              <a:rPr lang="en-US" b="0" dirty="0" err="1" smtClean="0"/>
              <a:t>proses</a:t>
            </a:r>
            <a:r>
              <a:rPr lang="en-US" b="0" dirty="0" smtClean="0"/>
              <a:t> yang </a:t>
            </a:r>
            <a:r>
              <a:rPr lang="en-US" b="0" dirty="0" err="1" smtClean="0"/>
              <a:t>rumit</a:t>
            </a:r>
            <a:r>
              <a:rPr lang="en-US" b="0" dirty="0" smtClean="0"/>
              <a:t>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dirty="0" err="1" smtClean="0"/>
              <a:t>butuh</a:t>
            </a:r>
            <a:r>
              <a:rPr lang="en-US" b="0" dirty="0" smtClean="0"/>
              <a:t> </a:t>
            </a:r>
            <a:r>
              <a:rPr lang="en-US" b="0" dirty="0" err="1" smtClean="0"/>
              <a:t>waktu</a:t>
            </a:r>
            <a:r>
              <a:rPr lang="en-US" b="0" dirty="0" smtClean="0"/>
              <a:t> </a:t>
            </a:r>
            <a:r>
              <a:rPr lang="en-US" b="0" dirty="0" err="1" smtClean="0"/>
              <a:t>banyak</a:t>
            </a:r>
            <a:r>
              <a:rPr lang="en-US" b="0" dirty="0" smtClean="0"/>
              <a:t> </a:t>
            </a:r>
            <a:r>
              <a:rPr lang="en-US" b="0" dirty="0" err="1" smtClean="0"/>
              <a:t>seperti</a:t>
            </a:r>
            <a:r>
              <a:rPr lang="en-US" b="0" dirty="0" smtClean="0"/>
              <a:t> </a:t>
            </a:r>
            <a:r>
              <a:rPr lang="en-US" b="0" dirty="0" err="1" smtClean="0"/>
              <a:t>siaran</a:t>
            </a:r>
            <a:r>
              <a:rPr lang="en-US" b="0" dirty="0" smtClean="0"/>
              <a:t> TV </a:t>
            </a:r>
            <a:r>
              <a:rPr lang="en-US" b="0" dirty="0" err="1" smtClean="0"/>
              <a:t>atau</a:t>
            </a:r>
            <a:r>
              <a:rPr lang="en-US" b="0" dirty="0" smtClean="0"/>
              <a:t> </a:t>
            </a:r>
            <a:r>
              <a:rPr lang="en-US" b="0" dirty="0" err="1" smtClean="0"/>
              <a:t>sajian</a:t>
            </a:r>
            <a:r>
              <a:rPr lang="en-US" b="0" dirty="0" smtClean="0"/>
              <a:t> media </a:t>
            </a:r>
            <a:r>
              <a:rPr lang="en-US" b="0" dirty="0" err="1" smtClean="0"/>
              <a:t>cetak.hanya</a:t>
            </a:r>
            <a:r>
              <a:rPr lang="en-US" b="0" dirty="0" smtClean="0"/>
              <a:t> </a:t>
            </a:r>
            <a:r>
              <a:rPr lang="en-US" b="0" dirty="0" err="1" smtClean="0"/>
              <a:t>dengan</a:t>
            </a:r>
            <a:r>
              <a:rPr lang="en-US" b="0" dirty="0" smtClean="0"/>
              <a:t> </a:t>
            </a:r>
            <a:r>
              <a:rPr lang="en-US" b="0" dirty="0" err="1" smtClean="0"/>
              <a:t>melalui</a:t>
            </a:r>
            <a:r>
              <a:rPr lang="en-US" b="0" dirty="0" smtClean="0"/>
              <a:t> </a:t>
            </a:r>
            <a:r>
              <a:rPr lang="en-US" b="0" dirty="0" err="1" smtClean="0"/>
              <a:t>telefon,reporter</a:t>
            </a:r>
            <a:r>
              <a:rPr lang="en-US" b="0" dirty="0" smtClean="0"/>
              <a:t> radio </a:t>
            </a:r>
            <a:r>
              <a:rPr lang="en-US" b="0" dirty="0" err="1" smtClean="0"/>
              <a:t>dapat</a:t>
            </a:r>
            <a:r>
              <a:rPr lang="en-US" b="0" dirty="0" smtClean="0"/>
              <a:t> </a:t>
            </a:r>
            <a:r>
              <a:rPr lang="en-US" b="0" dirty="0" err="1" smtClean="0"/>
              <a:t>secara</a:t>
            </a:r>
            <a:r>
              <a:rPr lang="en-US" b="0" dirty="0" smtClean="0"/>
              <a:t> </a:t>
            </a:r>
            <a:r>
              <a:rPr lang="en-US" b="0" dirty="0" err="1" smtClean="0"/>
              <a:t>langsung</a:t>
            </a:r>
            <a:r>
              <a:rPr lang="en-US" b="0" dirty="0" smtClean="0"/>
              <a:t> </a:t>
            </a:r>
            <a:r>
              <a:rPr lang="en-US" b="0" dirty="0" err="1" smtClean="0"/>
              <a:t>menyampaikan</a:t>
            </a:r>
            <a:r>
              <a:rPr lang="en-US" b="0" dirty="0" smtClean="0"/>
              <a:t> </a:t>
            </a:r>
            <a:r>
              <a:rPr lang="en-US" b="0" dirty="0" err="1" smtClean="0"/>
              <a:t>berita</a:t>
            </a:r>
            <a:r>
              <a:rPr lang="en-US" b="0" dirty="0" smtClean="0"/>
              <a:t> </a:t>
            </a:r>
            <a:r>
              <a:rPr lang="en-US" b="0" dirty="0" err="1" smtClean="0"/>
              <a:t>atau</a:t>
            </a:r>
            <a:r>
              <a:rPr lang="en-US" b="0" dirty="0" smtClean="0"/>
              <a:t> </a:t>
            </a:r>
            <a:r>
              <a:rPr lang="en-US" b="0" dirty="0" err="1" smtClean="0"/>
              <a:t>melaporkan</a:t>
            </a:r>
            <a:r>
              <a:rPr lang="en-US" b="0" dirty="0" smtClean="0"/>
              <a:t> </a:t>
            </a:r>
            <a:r>
              <a:rPr lang="en-US" b="0" dirty="0" err="1" smtClean="0"/>
              <a:t>peristiwa</a:t>
            </a:r>
            <a:r>
              <a:rPr lang="en-US" b="0" dirty="0" smtClean="0"/>
              <a:t> yang </a:t>
            </a:r>
            <a:r>
              <a:rPr lang="en-US" b="0" dirty="0" err="1" smtClean="0"/>
              <a:t>ada</a:t>
            </a:r>
            <a:r>
              <a:rPr lang="en-US" b="0" dirty="0" smtClean="0"/>
              <a:t> </a:t>
            </a:r>
            <a:r>
              <a:rPr lang="en-US" b="0" dirty="0" err="1" smtClean="0"/>
              <a:t>dilapangan</a:t>
            </a:r>
            <a:r>
              <a:rPr lang="en-US" b="0" dirty="0" smtClean="0"/>
              <a:t>.</a:t>
            </a:r>
          </a:p>
          <a:p>
            <a:pPr fontAlgn="base"/>
            <a:endParaRPr lang="en-US" b="0" dirty="0" smtClean="0"/>
          </a:p>
          <a:p>
            <a:pPr fontAlgn="base"/>
            <a:r>
              <a:rPr lang="en-US" sz="2000" dirty="0" err="1" smtClean="0"/>
              <a:t>Akrab</a:t>
            </a:r>
            <a:r>
              <a:rPr lang="en-US" b="0" dirty="0" smtClean="0"/>
              <a:t>. Radio </a:t>
            </a:r>
            <a:r>
              <a:rPr lang="en-US" b="0" dirty="0" err="1" smtClean="0"/>
              <a:t>adalah</a:t>
            </a:r>
            <a:r>
              <a:rPr lang="en-US" b="0" dirty="0" smtClean="0"/>
              <a:t> </a:t>
            </a:r>
            <a:r>
              <a:rPr lang="en-US" b="0" dirty="0" err="1" smtClean="0"/>
              <a:t>alat</a:t>
            </a:r>
            <a:r>
              <a:rPr lang="en-US" b="0" dirty="0" smtClean="0"/>
              <a:t> yang </a:t>
            </a:r>
            <a:r>
              <a:rPr lang="en-US" b="0" dirty="0" err="1" smtClean="0"/>
              <a:t>akrab</a:t>
            </a:r>
            <a:r>
              <a:rPr lang="en-US" b="0" dirty="0" smtClean="0"/>
              <a:t> </a:t>
            </a:r>
            <a:r>
              <a:rPr lang="en-US" b="0" dirty="0" err="1" smtClean="0"/>
              <a:t>dengan</a:t>
            </a:r>
            <a:r>
              <a:rPr lang="en-US" b="0" dirty="0" smtClean="0"/>
              <a:t> </a:t>
            </a:r>
            <a:r>
              <a:rPr lang="en-US" b="0" dirty="0" err="1" smtClean="0"/>
              <a:t>pemiliknya.anda</a:t>
            </a:r>
            <a:r>
              <a:rPr lang="en-US" b="0" dirty="0" smtClean="0"/>
              <a:t> </a:t>
            </a:r>
            <a:r>
              <a:rPr lang="en-US" b="0" dirty="0" err="1" smtClean="0"/>
              <a:t>jarang</a:t>
            </a:r>
            <a:r>
              <a:rPr lang="en-US" b="0" dirty="0" smtClean="0"/>
              <a:t> </a:t>
            </a:r>
            <a:r>
              <a:rPr lang="en-US" b="0" dirty="0" err="1" smtClean="0"/>
              <a:t>sekali</a:t>
            </a:r>
            <a:r>
              <a:rPr lang="en-US" b="0" dirty="0" smtClean="0"/>
              <a:t> </a:t>
            </a:r>
            <a:r>
              <a:rPr lang="en-US" b="0" dirty="0" err="1" smtClean="0"/>
              <a:t>duduk</a:t>
            </a:r>
            <a:r>
              <a:rPr lang="en-US" b="0" dirty="0" smtClean="0"/>
              <a:t> </a:t>
            </a:r>
            <a:r>
              <a:rPr lang="en-US" b="0" dirty="0" err="1" smtClean="0"/>
              <a:t>dalam</a:t>
            </a:r>
            <a:r>
              <a:rPr lang="en-US" b="0" dirty="0" smtClean="0"/>
              <a:t> </a:t>
            </a:r>
            <a:r>
              <a:rPr lang="en-US" b="0" dirty="0" err="1" smtClean="0"/>
              <a:t>satu</a:t>
            </a:r>
            <a:r>
              <a:rPr lang="en-US" b="0" dirty="0" smtClean="0"/>
              <a:t> </a:t>
            </a:r>
            <a:r>
              <a:rPr lang="en-US" b="0" dirty="0" err="1" smtClean="0"/>
              <a:t>grup</a:t>
            </a:r>
            <a:r>
              <a:rPr lang="en-US" b="0" dirty="0" smtClean="0"/>
              <a:t> </a:t>
            </a:r>
            <a:r>
              <a:rPr lang="en-US" b="0" dirty="0" err="1" smtClean="0"/>
              <a:t>dalam</a:t>
            </a:r>
            <a:r>
              <a:rPr lang="en-US" b="0" dirty="0" smtClean="0"/>
              <a:t> </a:t>
            </a:r>
            <a:r>
              <a:rPr lang="en-US" b="0" dirty="0" err="1" smtClean="0"/>
              <a:t>mendengarkan</a:t>
            </a:r>
            <a:r>
              <a:rPr lang="en-US" b="0" dirty="0" smtClean="0"/>
              <a:t> radio; </a:t>
            </a:r>
            <a:r>
              <a:rPr lang="en-US" b="0" dirty="0" err="1" smtClean="0"/>
              <a:t>tetapi</a:t>
            </a:r>
            <a:r>
              <a:rPr lang="en-US" b="0" dirty="0" smtClean="0"/>
              <a:t> </a:t>
            </a:r>
            <a:r>
              <a:rPr lang="en-US" b="0" dirty="0" err="1" smtClean="0"/>
              <a:t>biasanya</a:t>
            </a:r>
            <a:r>
              <a:rPr lang="en-US" b="0" dirty="0" smtClean="0"/>
              <a:t> </a:t>
            </a:r>
            <a:r>
              <a:rPr lang="en-US" b="0" dirty="0" err="1" smtClean="0"/>
              <a:t>mendengarkannya</a:t>
            </a:r>
            <a:r>
              <a:rPr lang="en-US" b="0" dirty="0" smtClean="0"/>
              <a:t> </a:t>
            </a:r>
            <a:r>
              <a:rPr lang="en-US" b="0" dirty="0" err="1" smtClean="0"/>
              <a:t>sendirian</a:t>
            </a:r>
            <a:r>
              <a:rPr lang="en-US" b="0" dirty="0" smtClean="0"/>
              <a:t>, </a:t>
            </a:r>
            <a:r>
              <a:rPr lang="en-US" b="0" dirty="0" err="1" smtClean="0"/>
              <a:t>seperti</a:t>
            </a:r>
            <a:r>
              <a:rPr lang="en-US" b="0" dirty="0" smtClean="0"/>
              <a:t> </a:t>
            </a:r>
            <a:r>
              <a:rPr lang="en-US" b="0" dirty="0" err="1" smtClean="0"/>
              <a:t>di</a:t>
            </a:r>
            <a:r>
              <a:rPr lang="en-US" b="0" dirty="0" smtClean="0"/>
              <a:t> </a:t>
            </a:r>
            <a:r>
              <a:rPr lang="en-US" b="0" dirty="0" err="1" smtClean="0"/>
              <a:t>mobil</a:t>
            </a:r>
            <a:r>
              <a:rPr lang="en-US" b="0" dirty="0" smtClean="0"/>
              <a:t>, </a:t>
            </a:r>
            <a:r>
              <a:rPr lang="en-US" b="0" dirty="0" err="1" smtClean="0"/>
              <a:t>di</a:t>
            </a:r>
            <a:r>
              <a:rPr lang="en-US" b="0" dirty="0" smtClean="0"/>
              <a:t> </a:t>
            </a:r>
            <a:r>
              <a:rPr lang="en-US" b="0" dirty="0" err="1" smtClean="0"/>
              <a:t>dapur</a:t>
            </a:r>
            <a:r>
              <a:rPr lang="en-US" b="0" dirty="0" smtClean="0"/>
              <a:t>, </a:t>
            </a:r>
            <a:r>
              <a:rPr lang="en-US" b="0" dirty="0" err="1" smtClean="0"/>
              <a:t>di</a:t>
            </a:r>
            <a:r>
              <a:rPr lang="en-US" b="0" dirty="0" smtClean="0"/>
              <a:t> </a:t>
            </a:r>
            <a:r>
              <a:rPr lang="en-US" b="0" dirty="0" err="1" smtClean="0"/>
              <a:t>kamar</a:t>
            </a:r>
            <a:r>
              <a:rPr lang="en-US" b="0" dirty="0" smtClean="0"/>
              <a:t> </a:t>
            </a:r>
            <a:r>
              <a:rPr lang="en-US" b="0" dirty="0" err="1" smtClean="0"/>
              <a:t>tidur</a:t>
            </a:r>
            <a:r>
              <a:rPr lang="en-US" b="0" dirty="0" smtClean="0"/>
              <a:t>,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dirty="0" err="1" smtClean="0"/>
              <a:t>sebagainya</a:t>
            </a:r>
            <a:r>
              <a:rPr lang="en-US" b="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KELEBIHAN MEDIA 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538172"/>
          </a:xfrm>
        </p:spPr>
        <p:txBody>
          <a:bodyPr>
            <a:normAutofit/>
          </a:bodyPr>
          <a:lstStyle/>
          <a:p>
            <a:pPr fontAlgn="base"/>
            <a:r>
              <a:rPr lang="en-US" sz="2000" dirty="0" err="1" smtClean="0"/>
              <a:t>Dekat</a:t>
            </a:r>
            <a:r>
              <a:rPr lang="en-US" b="0" dirty="0" smtClean="0"/>
              <a:t>. </a:t>
            </a:r>
            <a:r>
              <a:rPr lang="en-US" b="0" dirty="0" err="1" smtClean="0"/>
              <a:t>Suara</a:t>
            </a:r>
            <a:r>
              <a:rPr lang="en-US" b="0" dirty="0" smtClean="0"/>
              <a:t> </a:t>
            </a:r>
            <a:r>
              <a:rPr lang="en-US" b="0" dirty="0" err="1" smtClean="0"/>
              <a:t>penyiar</a:t>
            </a:r>
            <a:r>
              <a:rPr lang="en-US" b="0" dirty="0" smtClean="0"/>
              <a:t> </a:t>
            </a:r>
            <a:r>
              <a:rPr lang="en-US" b="0" dirty="0" err="1" smtClean="0"/>
              <a:t>hadir</a:t>
            </a:r>
            <a:r>
              <a:rPr lang="en-US" b="0" dirty="0" smtClean="0"/>
              <a:t> </a:t>
            </a:r>
            <a:r>
              <a:rPr lang="en-US" b="0" dirty="0" err="1" smtClean="0"/>
              <a:t>dirumah</a:t>
            </a:r>
            <a:r>
              <a:rPr lang="en-US" b="0" dirty="0" smtClean="0"/>
              <a:t> </a:t>
            </a:r>
            <a:r>
              <a:rPr lang="en-US" b="0" dirty="0" err="1" smtClean="0"/>
              <a:t>atau</a:t>
            </a:r>
            <a:r>
              <a:rPr lang="en-US" b="0" dirty="0" smtClean="0"/>
              <a:t> </a:t>
            </a:r>
            <a:r>
              <a:rPr lang="en-US" b="0" dirty="0" err="1" smtClean="0"/>
              <a:t>didekat</a:t>
            </a:r>
            <a:r>
              <a:rPr lang="en-US" b="0" dirty="0" smtClean="0"/>
              <a:t> </a:t>
            </a:r>
            <a:r>
              <a:rPr lang="en-US" b="0" dirty="0" err="1" smtClean="0"/>
              <a:t>pendengar</a:t>
            </a:r>
            <a:r>
              <a:rPr lang="en-US" b="0" dirty="0" smtClean="0"/>
              <a:t>. </a:t>
            </a:r>
            <a:r>
              <a:rPr lang="en-US" b="0" dirty="0" err="1" smtClean="0"/>
              <a:t>Pembicaraannya</a:t>
            </a:r>
            <a:r>
              <a:rPr lang="en-US" b="0" dirty="0" smtClean="0"/>
              <a:t> </a:t>
            </a:r>
            <a:r>
              <a:rPr lang="en-US" b="0" dirty="0" err="1" smtClean="0"/>
              <a:t>langsung</a:t>
            </a:r>
            <a:r>
              <a:rPr lang="en-US" b="0" dirty="0" smtClean="0"/>
              <a:t> </a:t>
            </a:r>
            <a:r>
              <a:rPr lang="en-US" b="0" dirty="0" err="1" smtClean="0"/>
              <a:t>menyentuh</a:t>
            </a:r>
            <a:r>
              <a:rPr lang="en-US" b="0" dirty="0" smtClean="0"/>
              <a:t> </a:t>
            </a:r>
            <a:r>
              <a:rPr lang="en-US" b="0" dirty="0" err="1" smtClean="0"/>
              <a:t>aspek</a:t>
            </a:r>
            <a:r>
              <a:rPr lang="en-US" b="0" dirty="0" smtClean="0"/>
              <a:t> </a:t>
            </a:r>
            <a:r>
              <a:rPr lang="en-US" b="0" dirty="0" err="1" smtClean="0"/>
              <a:t>pribadi</a:t>
            </a:r>
            <a:r>
              <a:rPr lang="en-US" b="0" dirty="0" smtClean="0"/>
              <a:t>(interpersonal communications).</a:t>
            </a:r>
          </a:p>
          <a:p>
            <a:pPr fontAlgn="base"/>
            <a:r>
              <a:rPr lang="en-US" sz="2000" dirty="0" err="1" smtClean="0"/>
              <a:t>Hangat</a:t>
            </a:r>
            <a:r>
              <a:rPr lang="en-US" b="0" dirty="0" smtClean="0"/>
              <a:t>. </a:t>
            </a:r>
            <a:r>
              <a:rPr lang="en-US" b="0" dirty="0" err="1" smtClean="0"/>
              <a:t>Paduan</a:t>
            </a:r>
            <a:r>
              <a:rPr lang="en-US" b="0" dirty="0" smtClean="0"/>
              <a:t> </a:t>
            </a:r>
            <a:r>
              <a:rPr lang="en-US" b="0" dirty="0" err="1" smtClean="0"/>
              <a:t>kata</a:t>
            </a:r>
            <a:r>
              <a:rPr lang="en-US" b="0" dirty="0" smtClean="0"/>
              <a:t>-</a:t>
            </a:r>
            <a:r>
              <a:rPr lang="en-US" b="0" dirty="0" err="1" smtClean="0"/>
              <a:t>kata</a:t>
            </a:r>
            <a:r>
              <a:rPr lang="en-US" b="0" dirty="0" smtClean="0"/>
              <a:t>, </a:t>
            </a:r>
            <a:r>
              <a:rPr lang="en-US" b="0" dirty="0" err="1" smtClean="0"/>
              <a:t>musik</a:t>
            </a:r>
            <a:r>
              <a:rPr lang="en-US" b="0" dirty="0" smtClean="0"/>
              <a:t>,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dirty="0" err="1" smtClean="0"/>
              <a:t>efek</a:t>
            </a:r>
            <a:r>
              <a:rPr lang="en-US" b="0" dirty="0" smtClean="0"/>
              <a:t> </a:t>
            </a:r>
            <a:r>
              <a:rPr lang="en-US" b="0" dirty="0" err="1" smtClean="0"/>
              <a:t>suara</a:t>
            </a:r>
            <a:r>
              <a:rPr lang="en-US" b="0" dirty="0" smtClean="0"/>
              <a:t> </a:t>
            </a:r>
            <a:r>
              <a:rPr lang="en-US" b="0" dirty="0" err="1" smtClean="0"/>
              <a:t>dalam</a:t>
            </a:r>
            <a:r>
              <a:rPr lang="en-US" b="0" dirty="0" smtClean="0"/>
              <a:t> </a:t>
            </a:r>
            <a:r>
              <a:rPr lang="en-US" b="0" dirty="0" err="1" smtClean="0"/>
              <a:t>siaran</a:t>
            </a:r>
            <a:r>
              <a:rPr lang="en-US" b="0" dirty="0" smtClean="0"/>
              <a:t> radio </a:t>
            </a:r>
            <a:r>
              <a:rPr lang="en-US" b="0" dirty="0" err="1" smtClean="0"/>
              <a:t>mampu</a:t>
            </a:r>
            <a:r>
              <a:rPr lang="en-US" b="0" dirty="0" smtClean="0"/>
              <a:t> </a:t>
            </a:r>
            <a:r>
              <a:rPr lang="en-US" b="0" dirty="0" err="1" smtClean="0"/>
              <a:t>mempengaruhi</a:t>
            </a:r>
            <a:r>
              <a:rPr lang="en-US" b="0" dirty="0" smtClean="0"/>
              <a:t> </a:t>
            </a:r>
            <a:r>
              <a:rPr lang="en-US" b="0" dirty="0" err="1" smtClean="0"/>
              <a:t>emosi</a:t>
            </a:r>
            <a:r>
              <a:rPr lang="en-US" b="0" dirty="0" smtClean="0"/>
              <a:t> </a:t>
            </a:r>
            <a:r>
              <a:rPr lang="en-US" b="0" dirty="0" err="1" smtClean="0"/>
              <a:t>pendengar</a:t>
            </a:r>
            <a:r>
              <a:rPr lang="en-US" b="0" dirty="0" smtClean="0"/>
              <a:t>. </a:t>
            </a:r>
            <a:r>
              <a:rPr lang="en-US" b="0" dirty="0" err="1" smtClean="0"/>
              <a:t>Pendengar</a:t>
            </a:r>
            <a:r>
              <a:rPr lang="en-US" b="0" dirty="0" smtClean="0"/>
              <a:t> </a:t>
            </a:r>
            <a:r>
              <a:rPr lang="en-US" b="0" dirty="0" err="1" smtClean="0"/>
              <a:t>akan</a:t>
            </a:r>
            <a:r>
              <a:rPr lang="en-US" b="0" dirty="0" smtClean="0"/>
              <a:t> </a:t>
            </a:r>
            <a:r>
              <a:rPr lang="en-US" b="0" dirty="0" err="1" smtClean="0"/>
              <a:t>bereaksi</a:t>
            </a:r>
            <a:r>
              <a:rPr lang="en-US" b="0" dirty="0" smtClean="0"/>
              <a:t> </a:t>
            </a:r>
            <a:r>
              <a:rPr lang="en-US" b="0" dirty="0" err="1" smtClean="0"/>
              <a:t>atas</a:t>
            </a:r>
            <a:r>
              <a:rPr lang="en-US" b="0" dirty="0" smtClean="0"/>
              <a:t> </a:t>
            </a:r>
            <a:r>
              <a:rPr lang="en-US" b="0" dirty="0" err="1" smtClean="0"/>
              <a:t>kehangatan</a:t>
            </a:r>
            <a:r>
              <a:rPr lang="en-US" b="0" dirty="0" smtClean="0"/>
              <a:t> </a:t>
            </a:r>
            <a:r>
              <a:rPr lang="en-US" b="0" dirty="0" err="1" smtClean="0"/>
              <a:t>suara</a:t>
            </a:r>
            <a:r>
              <a:rPr lang="en-US" b="0" dirty="0" smtClean="0"/>
              <a:t> </a:t>
            </a:r>
            <a:r>
              <a:rPr lang="en-US" b="0" dirty="0" err="1" smtClean="0"/>
              <a:t>penyiar</a:t>
            </a:r>
            <a:r>
              <a:rPr lang="en-US" b="0" dirty="0" smtClean="0"/>
              <a:t>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dirty="0" err="1" smtClean="0"/>
              <a:t>sering</a:t>
            </a:r>
            <a:r>
              <a:rPr lang="en-US" b="0" dirty="0" smtClean="0"/>
              <a:t> kali </a:t>
            </a:r>
            <a:r>
              <a:rPr lang="en-US" b="0" dirty="0" err="1" smtClean="0"/>
              <a:t>berfikir</a:t>
            </a:r>
            <a:r>
              <a:rPr lang="en-US" b="0" dirty="0" smtClean="0"/>
              <a:t> </a:t>
            </a:r>
            <a:r>
              <a:rPr lang="en-US" b="0" dirty="0" err="1" smtClean="0"/>
              <a:t>bahwa</a:t>
            </a:r>
            <a:r>
              <a:rPr lang="en-US" b="0" dirty="0" smtClean="0"/>
              <a:t> </a:t>
            </a:r>
            <a:r>
              <a:rPr lang="en-US" b="0" dirty="0" err="1" smtClean="0"/>
              <a:t>penyiar</a:t>
            </a:r>
            <a:r>
              <a:rPr lang="en-US" b="0" dirty="0" smtClean="0"/>
              <a:t> </a:t>
            </a:r>
            <a:r>
              <a:rPr lang="en-US" b="0" dirty="0" err="1" smtClean="0"/>
              <a:t>adalah</a:t>
            </a:r>
            <a:r>
              <a:rPr lang="en-US" b="0" dirty="0" smtClean="0"/>
              <a:t> </a:t>
            </a:r>
            <a:r>
              <a:rPr lang="en-US" b="0" dirty="0" err="1" smtClean="0"/>
              <a:t>seorang</a:t>
            </a:r>
            <a:r>
              <a:rPr lang="en-US" b="0" dirty="0" smtClean="0"/>
              <a:t> </a:t>
            </a:r>
            <a:r>
              <a:rPr lang="en-US" b="0" dirty="0" err="1" smtClean="0"/>
              <a:t>teman</a:t>
            </a:r>
            <a:r>
              <a:rPr lang="en-US" b="0" dirty="0" smtClean="0"/>
              <a:t> </a:t>
            </a:r>
            <a:r>
              <a:rPr lang="en-US" b="0" dirty="0" err="1" smtClean="0"/>
              <a:t>bagi</a:t>
            </a:r>
            <a:r>
              <a:rPr lang="en-US" b="0" dirty="0" smtClean="0"/>
              <a:t> </a:t>
            </a:r>
            <a:r>
              <a:rPr lang="en-US" b="0" dirty="0" err="1" smtClean="0"/>
              <a:t>mereka</a:t>
            </a:r>
            <a:r>
              <a:rPr lang="en-US" b="0" dirty="0" smtClean="0"/>
              <a:t>.</a:t>
            </a:r>
          </a:p>
          <a:p>
            <a:pPr fontAlgn="base"/>
            <a:r>
              <a:rPr lang="en-US" sz="2000" dirty="0" err="1" smtClean="0"/>
              <a:t>Sederhana</a:t>
            </a:r>
            <a:r>
              <a:rPr lang="en-US" b="0" dirty="0" smtClean="0"/>
              <a:t>. </a:t>
            </a:r>
            <a:r>
              <a:rPr lang="en-US" b="0" dirty="0" err="1" smtClean="0"/>
              <a:t>Tidak</a:t>
            </a:r>
            <a:r>
              <a:rPr lang="en-US" b="0" dirty="0" smtClean="0"/>
              <a:t> </a:t>
            </a:r>
            <a:r>
              <a:rPr lang="en-US" b="0" dirty="0" err="1" smtClean="0"/>
              <a:t>rumit</a:t>
            </a:r>
            <a:r>
              <a:rPr lang="en-US" b="0" dirty="0" smtClean="0"/>
              <a:t>, </a:t>
            </a:r>
            <a:r>
              <a:rPr lang="en-US" b="0" dirty="0" err="1" smtClean="0"/>
              <a:t>bagi</a:t>
            </a:r>
            <a:r>
              <a:rPr lang="en-US" b="0" dirty="0" smtClean="0"/>
              <a:t> </a:t>
            </a:r>
            <a:r>
              <a:rPr lang="en-US" b="0" dirty="0" err="1" smtClean="0"/>
              <a:t>pengelola</a:t>
            </a:r>
            <a:r>
              <a:rPr lang="en-US" b="0" dirty="0" smtClean="0"/>
              <a:t> </a:t>
            </a:r>
            <a:r>
              <a:rPr lang="en-US" b="0" dirty="0" err="1" smtClean="0"/>
              <a:t>maupun</a:t>
            </a:r>
            <a:r>
              <a:rPr lang="en-US" b="0" dirty="0" smtClean="0"/>
              <a:t> </a:t>
            </a:r>
            <a:r>
              <a:rPr lang="en-US" b="0" dirty="0" err="1" smtClean="0"/>
              <a:t>pendengar</a:t>
            </a:r>
            <a:r>
              <a:rPr lang="en-US" b="0" dirty="0" smtClean="0"/>
              <a:t>.</a:t>
            </a:r>
          </a:p>
          <a:p>
            <a:pPr fontAlgn="base"/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batas</a:t>
            </a:r>
            <a:r>
              <a:rPr lang="en-US" b="0" dirty="0" smtClean="0"/>
              <a:t>. </a:t>
            </a:r>
            <a:r>
              <a:rPr lang="en-US" b="0" dirty="0" err="1" smtClean="0"/>
              <a:t>Siaran</a:t>
            </a:r>
            <a:r>
              <a:rPr lang="en-US" b="0" dirty="0" smtClean="0"/>
              <a:t> </a:t>
            </a:r>
            <a:r>
              <a:rPr lang="en-US" b="0" dirty="0" smtClean="0"/>
              <a:t>radio </a:t>
            </a:r>
            <a:r>
              <a:rPr lang="en-US" b="0" dirty="0" err="1" smtClean="0"/>
              <a:t>menembus</a:t>
            </a:r>
            <a:r>
              <a:rPr lang="en-US" b="0" dirty="0" smtClean="0"/>
              <a:t> </a:t>
            </a:r>
            <a:r>
              <a:rPr lang="en-US" b="0" dirty="0" err="1" smtClean="0"/>
              <a:t>batas</a:t>
            </a:r>
            <a:r>
              <a:rPr lang="en-US" b="0" dirty="0" smtClean="0"/>
              <a:t> </a:t>
            </a:r>
            <a:r>
              <a:rPr lang="en-US" b="0" dirty="0" err="1" smtClean="0"/>
              <a:t>batas</a:t>
            </a:r>
            <a:r>
              <a:rPr lang="en-US" b="0" dirty="0" smtClean="0"/>
              <a:t>  </a:t>
            </a:r>
            <a:r>
              <a:rPr lang="en-US" b="0" dirty="0" err="1" smtClean="0"/>
              <a:t>geografis,demografis,SARA</a:t>
            </a:r>
            <a:r>
              <a:rPr lang="en-US" b="0" dirty="0" smtClean="0"/>
              <a:t>(</a:t>
            </a:r>
            <a:r>
              <a:rPr lang="en-US" b="0" dirty="0" err="1" smtClean="0"/>
              <a:t>suku,agama,ras,antar</a:t>
            </a:r>
            <a:r>
              <a:rPr lang="en-US" b="0" dirty="0" smtClean="0"/>
              <a:t> </a:t>
            </a:r>
            <a:r>
              <a:rPr lang="en-US" b="0" dirty="0" err="1" smtClean="0"/>
              <a:t>golongan</a:t>
            </a:r>
            <a:r>
              <a:rPr lang="en-US" b="0" dirty="0" smtClean="0"/>
              <a:t>),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dirty="0" err="1" smtClean="0"/>
              <a:t>kelas</a:t>
            </a:r>
            <a:r>
              <a:rPr lang="en-US" b="0" dirty="0" smtClean="0"/>
              <a:t> </a:t>
            </a:r>
            <a:r>
              <a:rPr lang="en-US" b="0" dirty="0" err="1" smtClean="0"/>
              <a:t>social.hanya”tunarungu</a:t>
            </a:r>
            <a:r>
              <a:rPr lang="en-US" b="0" dirty="0" smtClean="0"/>
              <a:t>” yang </a:t>
            </a:r>
            <a:r>
              <a:rPr lang="en-US" b="0" dirty="0" err="1" smtClean="0"/>
              <a:t>tak</a:t>
            </a:r>
            <a:r>
              <a:rPr lang="en-US" b="0" dirty="0" smtClean="0"/>
              <a:t> </a:t>
            </a:r>
            <a:r>
              <a:rPr lang="en-US" b="0" dirty="0" err="1" smtClean="0"/>
              <a:t>mampu</a:t>
            </a:r>
            <a:r>
              <a:rPr lang="en-US" b="0" dirty="0" smtClean="0"/>
              <a:t> </a:t>
            </a:r>
            <a:r>
              <a:rPr lang="en-US" b="0" dirty="0" err="1" smtClean="0"/>
              <a:t>mengkonsumsi</a:t>
            </a:r>
            <a:r>
              <a:rPr lang="en-US" b="0" dirty="0" smtClean="0"/>
              <a:t> </a:t>
            </a:r>
            <a:r>
              <a:rPr lang="en-US" b="0" dirty="0" err="1" smtClean="0"/>
              <a:t>atau</a:t>
            </a:r>
            <a:r>
              <a:rPr lang="en-US" b="0" dirty="0" smtClean="0"/>
              <a:t> </a:t>
            </a:r>
            <a:r>
              <a:rPr lang="en-US" b="0" dirty="0" err="1" smtClean="0"/>
              <a:t>menikmati</a:t>
            </a:r>
            <a:r>
              <a:rPr lang="en-US" b="0" dirty="0" smtClean="0"/>
              <a:t> </a:t>
            </a:r>
            <a:r>
              <a:rPr lang="en-US" b="0" dirty="0" err="1" smtClean="0"/>
              <a:t>siaran</a:t>
            </a:r>
            <a:r>
              <a:rPr lang="en-US" b="0" dirty="0" smtClean="0"/>
              <a:t> radio.</a:t>
            </a:r>
          </a:p>
          <a:p>
            <a:pPr fontAlgn="base"/>
            <a:endParaRPr lang="en-US" b="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KELEBIHAN MEDIA 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000" dirty="0" err="1" smtClean="0"/>
              <a:t>Murah</a:t>
            </a:r>
            <a:r>
              <a:rPr lang="en-US" b="0" dirty="0" smtClean="0"/>
              <a:t>. </a:t>
            </a:r>
            <a:r>
              <a:rPr lang="en-US" b="0" dirty="0" err="1" smtClean="0"/>
              <a:t>Dibandingkan</a:t>
            </a:r>
            <a:r>
              <a:rPr lang="en-US" b="0" dirty="0" smtClean="0"/>
              <a:t> </a:t>
            </a:r>
            <a:r>
              <a:rPr lang="en-US" b="0" dirty="0" err="1" smtClean="0"/>
              <a:t>dengan</a:t>
            </a:r>
            <a:r>
              <a:rPr lang="en-US" b="0" dirty="0" smtClean="0"/>
              <a:t> </a:t>
            </a:r>
            <a:r>
              <a:rPr lang="en-US" b="0" dirty="0" err="1" smtClean="0"/>
              <a:t>berlangganan</a:t>
            </a:r>
            <a:r>
              <a:rPr lang="en-US" b="0" dirty="0" smtClean="0"/>
              <a:t> media </a:t>
            </a:r>
            <a:r>
              <a:rPr lang="en-US" b="0" dirty="0" err="1" smtClean="0"/>
              <a:t>cetak</a:t>
            </a:r>
            <a:r>
              <a:rPr lang="en-US" b="0" dirty="0" smtClean="0"/>
              <a:t> </a:t>
            </a:r>
            <a:r>
              <a:rPr lang="en-US" b="0" dirty="0" err="1" smtClean="0"/>
              <a:t>atau</a:t>
            </a:r>
            <a:r>
              <a:rPr lang="en-US" b="0" dirty="0" smtClean="0"/>
              <a:t> </a:t>
            </a:r>
            <a:r>
              <a:rPr lang="en-US" b="0" dirty="0" err="1" smtClean="0"/>
              <a:t>harga</a:t>
            </a:r>
            <a:r>
              <a:rPr lang="en-US" b="0" dirty="0" smtClean="0"/>
              <a:t> </a:t>
            </a:r>
            <a:r>
              <a:rPr lang="en-US" b="0" dirty="0" err="1" smtClean="0"/>
              <a:t>pesawat</a:t>
            </a:r>
            <a:r>
              <a:rPr lang="en-US" b="0" dirty="0" smtClean="0"/>
              <a:t> </a:t>
            </a:r>
            <a:r>
              <a:rPr lang="en-US" b="0" dirty="0" err="1" smtClean="0"/>
              <a:t>televisi</a:t>
            </a:r>
            <a:r>
              <a:rPr lang="en-US" b="0" dirty="0" smtClean="0"/>
              <a:t>, </a:t>
            </a:r>
            <a:r>
              <a:rPr lang="en-US" b="0" dirty="0" err="1" smtClean="0"/>
              <a:t>pesawat</a:t>
            </a:r>
            <a:r>
              <a:rPr lang="en-US" b="0" dirty="0" smtClean="0"/>
              <a:t> radio </a:t>
            </a:r>
            <a:r>
              <a:rPr lang="en-US" b="0" dirty="0" err="1" smtClean="0"/>
              <a:t>relatife</a:t>
            </a:r>
            <a:r>
              <a:rPr lang="en-US" b="0" dirty="0" smtClean="0"/>
              <a:t> </a:t>
            </a:r>
            <a:r>
              <a:rPr lang="en-US" b="0" dirty="0" err="1" smtClean="0"/>
              <a:t>jauh</a:t>
            </a:r>
            <a:r>
              <a:rPr lang="en-US" b="0" dirty="0" smtClean="0"/>
              <a:t> </a:t>
            </a:r>
            <a:r>
              <a:rPr lang="en-US" b="0" dirty="0" err="1" smtClean="0"/>
              <a:t>lebih</a:t>
            </a:r>
            <a:r>
              <a:rPr lang="en-US" b="0" dirty="0" smtClean="0"/>
              <a:t> </a:t>
            </a:r>
            <a:r>
              <a:rPr lang="en-US" b="0" dirty="0" err="1" smtClean="0"/>
              <a:t>murah</a:t>
            </a:r>
            <a:r>
              <a:rPr lang="en-US" b="0" dirty="0" smtClean="0"/>
              <a:t>. </a:t>
            </a:r>
            <a:r>
              <a:rPr lang="en-US" b="0" dirty="0" err="1" smtClean="0"/>
              <a:t>Pendengar</a:t>
            </a:r>
            <a:r>
              <a:rPr lang="en-US" b="0" dirty="0" smtClean="0"/>
              <a:t> pun </a:t>
            </a:r>
            <a:r>
              <a:rPr lang="en-US" b="0" dirty="0" err="1" smtClean="0"/>
              <a:t>tidak</a:t>
            </a:r>
            <a:r>
              <a:rPr lang="en-US" b="0" dirty="0" smtClean="0"/>
              <a:t> </a:t>
            </a:r>
            <a:r>
              <a:rPr lang="en-US" b="0" dirty="0" err="1" smtClean="0"/>
              <a:t>dipungut</a:t>
            </a:r>
            <a:r>
              <a:rPr lang="en-US" b="0" dirty="0" smtClean="0"/>
              <a:t> </a:t>
            </a:r>
            <a:r>
              <a:rPr lang="en-US" b="0" dirty="0" err="1" smtClean="0"/>
              <a:t>bayaran</a:t>
            </a:r>
            <a:r>
              <a:rPr lang="en-US" b="0" dirty="0" smtClean="0"/>
              <a:t> </a:t>
            </a:r>
            <a:r>
              <a:rPr lang="en-US" b="0" dirty="0" err="1" smtClean="0"/>
              <a:t>sepeser</a:t>
            </a:r>
            <a:r>
              <a:rPr lang="en-US" b="0" dirty="0" smtClean="0"/>
              <a:t> pun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mendengarkan</a:t>
            </a:r>
            <a:r>
              <a:rPr lang="en-US" b="0" dirty="0" smtClean="0"/>
              <a:t> radio.</a:t>
            </a:r>
          </a:p>
          <a:p>
            <a:pPr fontAlgn="base"/>
            <a:endParaRPr lang="en-US" b="0" dirty="0" smtClean="0"/>
          </a:p>
          <a:p>
            <a:pPr fontAlgn="base"/>
            <a:r>
              <a:rPr lang="en-US" sz="2000" dirty="0" err="1" smtClean="0"/>
              <a:t>Fleksibel</a:t>
            </a:r>
            <a:r>
              <a:rPr lang="en-US" b="0" dirty="0" smtClean="0"/>
              <a:t>. </a:t>
            </a:r>
            <a:r>
              <a:rPr lang="en-US" b="0" dirty="0" err="1" smtClean="0"/>
              <a:t>Siaran</a:t>
            </a:r>
            <a:r>
              <a:rPr lang="en-US" b="0" dirty="0" smtClean="0"/>
              <a:t> </a:t>
            </a:r>
            <a:r>
              <a:rPr lang="en-US" b="0" dirty="0" smtClean="0"/>
              <a:t>radio </a:t>
            </a:r>
            <a:r>
              <a:rPr lang="en-US" b="0" dirty="0" err="1" smtClean="0"/>
              <a:t>bisa</a:t>
            </a:r>
            <a:r>
              <a:rPr lang="en-US" b="0" dirty="0" smtClean="0"/>
              <a:t> </a:t>
            </a:r>
            <a:r>
              <a:rPr lang="en-US" b="0" dirty="0" err="1" smtClean="0"/>
              <a:t>dinikmati</a:t>
            </a:r>
            <a:r>
              <a:rPr lang="en-US" b="0" dirty="0" smtClean="0"/>
              <a:t> </a:t>
            </a:r>
            <a:r>
              <a:rPr lang="en-US" b="0" dirty="0" err="1" smtClean="0"/>
              <a:t>sambil</a:t>
            </a:r>
            <a:r>
              <a:rPr lang="en-US" b="0" dirty="0" smtClean="0"/>
              <a:t> </a:t>
            </a:r>
            <a:r>
              <a:rPr lang="en-US" b="0" dirty="0" err="1" smtClean="0"/>
              <a:t>mengerjakan</a:t>
            </a:r>
            <a:r>
              <a:rPr lang="en-US" b="0" dirty="0" smtClean="0"/>
              <a:t> </a:t>
            </a:r>
            <a:r>
              <a:rPr lang="en-US" b="0" dirty="0" err="1" smtClean="0"/>
              <a:t>hal</a:t>
            </a:r>
            <a:r>
              <a:rPr lang="en-US" b="0" dirty="0" smtClean="0"/>
              <a:t> lain </a:t>
            </a:r>
            <a:r>
              <a:rPr lang="en-US" b="0" dirty="0" err="1" smtClean="0"/>
              <a:t>atau</a:t>
            </a:r>
            <a:r>
              <a:rPr lang="en-US" b="0" dirty="0" smtClean="0"/>
              <a:t> </a:t>
            </a:r>
            <a:r>
              <a:rPr lang="en-US" b="0" dirty="0" err="1" smtClean="0"/>
              <a:t>tanpa</a:t>
            </a:r>
            <a:r>
              <a:rPr lang="en-US" b="0" dirty="0" smtClean="0"/>
              <a:t> </a:t>
            </a:r>
            <a:r>
              <a:rPr lang="en-US" b="0" dirty="0" err="1" smtClean="0"/>
              <a:t>mengganggu</a:t>
            </a:r>
            <a:r>
              <a:rPr lang="en-US" b="0" dirty="0" smtClean="0"/>
              <a:t> </a:t>
            </a:r>
            <a:r>
              <a:rPr lang="en-US" b="0" dirty="0" err="1" smtClean="0"/>
              <a:t>aktivitas</a:t>
            </a:r>
            <a:r>
              <a:rPr lang="en-US" b="0" dirty="0" smtClean="0"/>
              <a:t> yang </a:t>
            </a:r>
            <a:r>
              <a:rPr lang="en-US" b="0" dirty="0" err="1" smtClean="0"/>
              <a:t>lain,seperti</a:t>
            </a:r>
            <a:r>
              <a:rPr lang="en-US" b="0" dirty="0" smtClean="0"/>
              <a:t> </a:t>
            </a:r>
            <a:r>
              <a:rPr lang="en-US" b="0" dirty="0" err="1" smtClean="0"/>
              <a:t>memasak,mengemudi,belajar,dan</a:t>
            </a:r>
            <a:r>
              <a:rPr lang="en-US" b="0" dirty="0" smtClean="0"/>
              <a:t> </a:t>
            </a:r>
            <a:r>
              <a:rPr lang="en-US" b="0" dirty="0" err="1" smtClean="0"/>
              <a:t>membaca</a:t>
            </a:r>
            <a:r>
              <a:rPr lang="en-US" b="0" dirty="0" smtClean="0"/>
              <a:t> Koran </a:t>
            </a:r>
            <a:r>
              <a:rPr lang="en-US" b="0" dirty="0" err="1" smtClean="0"/>
              <a:t>atau</a:t>
            </a:r>
            <a:r>
              <a:rPr lang="en-US" b="0" dirty="0" smtClean="0"/>
              <a:t> </a:t>
            </a:r>
            <a:r>
              <a:rPr lang="en-US" b="0" dirty="0" err="1" smtClean="0"/>
              <a:t>buku</a:t>
            </a:r>
            <a:r>
              <a:rPr lang="en-US" b="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KELEMAHAN MEDIA 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000" dirty="0" err="1" smtClean="0"/>
              <a:t>Selintas</a:t>
            </a:r>
            <a:r>
              <a:rPr lang="en-US" b="0" dirty="0" smtClean="0"/>
              <a:t>. </a:t>
            </a:r>
            <a:r>
              <a:rPr lang="en-US" b="0" dirty="0" err="1" smtClean="0"/>
              <a:t>Siaran</a:t>
            </a:r>
            <a:r>
              <a:rPr lang="en-US" b="0" dirty="0" smtClean="0"/>
              <a:t> </a:t>
            </a:r>
            <a:r>
              <a:rPr lang="en-US" b="0" dirty="0" smtClean="0"/>
              <a:t>radio </a:t>
            </a:r>
            <a:r>
              <a:rPr lang="en-US" b="0" dirty="0" err="1" smtClean="0"/>
              <a:t>cepat</a:t>
            </a:r>
            <a:r>
              <a:rPr lang="en-US" b="0" dirty="0" smtClean="0"/>
              <a:t> </a:t>
            </a:r>
            <a:r>
              <a:rPr lang="en-US" b="0" dirty="0" err="1" smtClean="0"/>
              <a:t>hilang</a:t>
            </a:r>
            <a:r>
              <a:rPr lang="en-US" b="0" dirty="0" smtClean="0"/>
              <a:t>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dirty="0" err="1" smtClean="0"/>
              <a:t>gampang</a:t>
            </a:r>
            <a:r>
              <a:rPr lang="en-US" b="0" dirty="0" smtClean="0"/>
              <a:t> </a:t>
            </a:r>
            <a:r>
              <a:rPr lang="en-US" b="0" dirty="0" err="1" smtClean="0"/>
              <a:t>dilupakan.pendengar</a:t>
            </a:r>
            <a:r>
              <a:rPr lang="en-US" b="0" dirty="0" smtClean="0"/>
              <a:t> </a:t>
            </a:r>
            <a:r>
              <a:rPr lang="en-US" b="0" dirty="0" err="1" smtClean="0"/>
              <a:t>tidak</a:t>
            </a:r>
            <a:r>
              <a:rPr lang="en-US" b="0" dirty="0" smtClean="0"/>
              <a:t> </a:t>
            </a:r>
            <a:r>
              <a:rPr lang="en-US" b="0" dirty="0" err="1" smtClean="0"/>
              <a:t>bisa</a:t>
            </a:r>
            <a:r>
              <a:rPr lang="en-US" b="0" dirty="0" smtClean="0"/>
              <a:t> </a:t>
            </a:r>
            <a:r>
              <a:rPr lang="en-US" b="0" dirty="0" err="1" smtClean="0"/>
              <a:t>mengulang</a:t>
            </a:r>
            <a:r>
              <a:rPr lang="en-US" b="0" dirty="0" smtClean="0"/>
              <a:t> </a:t>
            </a:r>
            <a:r>
              <a:rPr lang="en-US" b="0" dirty="0" err="1" smtClean="0"/>
              <a:t>apa</a:t>
            </a:r>
            <a:r>
              <a:rPr lang="en-US" b="0" dirty="0" smtClean="0"/>
              <a:t> yang </a:t>
            </a:r>
            <a:r>
              <a:rPr lang="en-US" b="0" dirty="0" err="1" smtClean="0"/>
              <a:t>didengarnya,tidak</a:t>
            </a:r>
            <a:r>
              <a:rPr lang="en-US" b="0" dirty="0" smtClean="0"/>
              <a:t> </a:t>
            </a:r>
            <a:r>
              <a:rPr lang="en-US" b="0" dirty="0" err="1" smtClean="0"/>
              <a:t>bisa</a:t>
            </a:r>
            <a:r>
              <a:rPr lang="en-US" b="0" dirty="0" smtClean="0"/>
              <a:t> </a:t>
            </a:r>
            <a:r>
              <a:rPr lang="en-US" b="0" dirty="0" err="1" smtClean="0"/>
              <a:t>seperti</a:t>
            </a:r>
            <a:r>
              <a:rPr lang="en-US" b="0" dirty="0" smtClean="0"/>
              <a:t> </a:t>
            </a:r>
            <a:r>
              <a:rPr lang="en-US" b="0" dirty="0" err="1" smtClean="0"/>
              <a:t>pembaca</a:t>
            </a:r>
            <a:r>
              <a:rPr lang="en-US" b="0" dirty="0" smtClean="0"/>
              <a:t> Koran yang </a:t>
            </a:r>
            <a:r>
              <a:rPr lang="en-US" b="0" dirty="0" err="1" smtClean="0"/>
              <a:t>bisa</a:t>
            </a:r>
            <a:r>
              <a:rPr lang="en-US" b="0" dirty="0" smtClean="0"/>
              <a:t> </a:t>
            </a:r>
            <a:r>
              <a:rPr lang="en-US" b="0" dirty="0" err="1" smtClean="0"/>
              <a:t>mengulang</a:t>
            </a:r>
            <a:r>
              <a:rPr lang="en-US" b="0" dirty="0" smtClean="0"/>
              <a:t> </a:t>
            </a:r>
            <a:r>
              <a:rPr lang="en-US" b="0" dirty="0" err="1" smtClean="0"/>
              <a:t>bacaannya</a:t>
            </a:r>
            <a:r>
              <a:rPr lang="en-US" b="0" dirty="0" smtClean="0"/>
              <a:t> </a:t>
            </a:r>
            <a:r>
              <a:rPr lang="en-US" b="0" dirty="0" err="1" smtClean="0"/>
              <a:t>dari</a:t>
            </a:r>
            <a:r>
              <a:rPr lang="en-US" b="0" dirty="0" smtClean="0"/>
              <a:t> </a:t>
            </a:r>
            <a:r>
              <a:rPr lang="en-US" b="0" dirty="0" err="1" smtClean="0"/>
              <a:t>awal</a:t>
            </a:r>
            <a:r>
              <a:rPr lang="en-US" b="0" dirty="0" smtClean="0"/>
              <a:t> </a:t>
            </a:r>
            <a:r>
              <a:rPr lang="en-US" b="0" dirty="0" err="1" smtClean="0"/>
              <a:t>tulisan</a:t>
            </a:r>
            <a:r>
              <a:rPr lang="en-US" b="0" dirty="0" smtClean="0"/>
              <a:t>.</a:t>
            </a:r>
          </a:p>
          <a:p>
            <a:pPr fontAlgn="base"/>
            <a:endParaRPr lang="en-US" b="0" dirty="0" smtClean="0"/>
          </a:p>
          <a:p>
            <a:pPr fontAlgn="base"/>
            <a:r>
              <a:rPr lang="en-US" sz="2000" dirty="0" smtClean="0"/>
              <a:t>Global</a:t>
            </a:r>
            <a:r>
              <a:rPr lang="en-US" b="0" dirty="0" smtClean="0"/>
              <a:t>. </a:t>
            </a:r>
            <a:r>
              <a:rPr lang="en-US" b="0" dirty="0" err="1" smtClean="0"/>
              <a:t>Sajian</a:t>
            </a:r>
            <a:r>
              <a:rPr lang="en-US" b="0" dirty="0" smtClean="0"/>
              <a:t> </a:t>
            </a:r>
            <a:r>
              <a:rPr lang="en-US" b="0" dirty="0" err="1" smtClean="0"/>
              <a:t>informasi</a:t>
            </a:r>
            <a:r>
              <a:rPr lang="en-US" b="0" dirty="0" smtClean="0"/>
              <a:t> radio </a:t>
            </a:r>
            <a:r>
              <a:rPr lang="en-US" b="0" dirty="0" err="1" smtClean="0"/>
              <a:t>bersifat</a:t>
            </a:r>
            <a:r>
              <a:rPr lang="en-US" b="0" dirty="0" smtClean="0"/>
              <a:t> global, </a:t>
            </a:r>
            <a:r>
              <a:rPr lang="en-US" b="0" dirty="0" err="1" smtClean="0"/>
              <a:t>tidak</a:t>
            </a:r>
            <a:r>
              <a:rPr lang="en-US" b="0" dirty="0" smtClean="0"/>
              <a:t> </a:t>
            </a:r>
            <a:r>
              <a:rPr lang="en-US" b="0" dirty="0" err="1" smtClean="0"/>
              <a:t>detil</a:t>
            </a:r>
            <a:r>
              <a:rPr lang="en-US" b="0" dirty="0" smtClean="0"/>
              <a:t>. </a:t>
            </a:r>
            <a:r>
              <a:rPr lang="en-US" b="0" dirty="0" err="1" smtClean="0"/>
              <a:t>Karaenanya</a:t>
            </a:r>
            <a:r>
              <a:rPr lang="en-US" b="0" dirty="0" smtClean="0"/>
              <a:t> </a:t>
            </a:r>
            <a:r>
              <a:rPr lang="en-US" b="0" dirty="0" err="1" smtClean="0"/>
              <a:t>angka-angka</a:t>
            </a:r>
            <a:r>
              <a:rPr lang="en-US" b="0" dirty="0" smtClean="0"/>
              <a:t> pun </a:t>
            </a:r>
            <a:r>
              <a:rPr lang="en-US" b="0" dirty="0" err="1" smtClean="0"/>
              <a:t>dibulatkan.misalnya</a:t>
            </a:r>
            <a:r>
              <a:rPr lang="en-US" b="0" dirty="0" smtClean="0"/>
              <a:t> </a:t>
            </a:r>
            <a:r>
              <a:rPr lang="en-US" b="0" dirty="0" err="1" smtClean="0"/>
              <a:t>penyiar</a:t>
            </a:r>
            <a:r>
              <a:rPr lang="en-US" b="0" dirty="0" smtClean="0"/>
              <a:t> </a:t>
            </a:r>
            <a:r>
              <a:rPr lang="en-US" b="0" dirty="0" err="1" smtClean="0"/>
              <a:t>akan</a:t>
            </a:r>
            <a:r>
              <a:rPr lang="en-US" b="0" dirty="0" smtClean="0"/>
              <a:t> </a:t>
            </a:r>
            <a:r>
              <a:rPr lang="en-US" b="0" dirty="0" err="1" smtClean="0"/>
              <a:t>menyebutkan</a:t>
            </a:r>
            <a:r>
              <a:rPr lang="en-US" b="0" dirty="0" smtClean="0"/>
              <a:t> “</a:t>
            </a:r>
            <a:r>
              <a:rPr lang="en-US" b="0" dirty="0" err="1" smtClean="0"/>
              <a:t>seribu</a:t>
            </a:r>
            <a:r>
              <a:rPr lang="en-US" b="0" dirty="0" smtClean="0"/>
              <a:t> </a:t>
            </a:r>
            <a:r>
              <a:rPr lang="en-US" b="0" dirty="0" err="1" smtClean="0"/>
              <a:t>orang</a:t>
            </a:r>
            <a:r>
              <a:rPr lang="en-US" b="0" dirty="0" smtClean="0"/>
              <a:t> </a:t>
            </a:r>
            <a:r>
              <a:rPr lang="en-US" b="0" dirty="0" err="1" smtClean="0"/>
              <a:t>lebih”untuk</a:t>
            </a:r>
            <a:r>
              <a:rPr lang="en-US" b="0" dirty="0" smtClean="0"/>
              <a:t> </a:t>
            </a:r>
            <a:r>
              <a:rPr lang="en-US" b="0" dirty="0" err="1" smtClean="0"/>
              <a:t>angka</a:t>
            </a:r>
            <a:r>
              <a:rPr lang="en-US" b="0" dirty="0" smtClean="0"/>
              <a:t> 1053 </a:t>
            </a:r>
            <a:r>
              <a:rPr lang="en-US" b="0" dirty="0" err="1" smtClean="0"/>
              <a:t>orang</a:t>
            </a:r>
            <a:r>
              <a:rPr lang="en-US" b="0" dirty="0" smtClean="0"/>
              <a:t>.</a:t>
            </a:r>
          </a:p>
          <a:p>
            <a:pPr fontAlgn="base"/>
            <a:endParaRPr lang="en-US" sz="2000" dirty="0" smtClean="0"/>
          </a:p>
          <a:p>
            <a:pPr fontAlgn="base"/>
            <a:r>
              <a:rPr lang="en-US" sz="2000" dirty="0" err="1" smtClean="0"/>
              <a:t>Batasan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b="0" dirty="0" smtClean="0"/>
              <a:t>. </a:t>
            </a:r>
            <a:r>
              <a:rPr lang="en-US" b="0" dirty="0" err="1" smtClean="0"/>
              <a:t>Waktu</a:t>
            </a:r>
            <a:r>
              <a:rPr lang="en-US" b="0" dirty="0" smtClean="0"/>
              <a:t> </a:t>
            </a:r>
            <a:r>
              <a:rPr lang="en-US" b="0" dirty="0" err="1" smtClean="0"/>
              <a:t>siaran</a:t>
            </a:r>
            <a:r>
              <a:rPr lang="en-US" b="0" dirty="0" smtClean="0"/>
              <a:t> radio </a:t>
            </a:r>
            <a:r>
              <a:rPr lang="en-US" b="0" dirty="0" err="1" smtClean="0"/>
              <a:t>relatife</a:t>
            </a:r>
            <a:r>
              <a:rPr lang="en-US" b="0" dirty="0" smtClean="0"/>
              <a:t> </a:t>
            </a:r>
            <a:r>
              <a:rPr lang="en-US" b="0" dirty="0" err="1" smtClean="0"/>
              <a:t>terbatas,hanya</a:t>
            </a:r>
            <a:r>
              <a:rPr lang="en-US" b="0" dirty="0" smtClean="0"/>
              <a:t> 24 jam </a:t>
            </a:r>
            <a:r>
              <a:rPr lang="en-US" b="0" dirty="0" err="1" smtClean="0"/>
              <a:t>sehari</a:t>
            </a:r>
            <a:r>
              <a:rPr lang="en-US" b="0" dirty="0" smtClean="0"/>
              <a:t>, </a:t>
            </a:r>
            <a:r>
              <a:rPr lang="en-US" b="0" dirty="0" err="1" smtClean="0"/>
              <a:t>berbeda</a:t>
            </a:r>
            <a:r>
              <a:rPr lang="en-US" b="0" dirty="0" smtClean="0"/>
              <a:t> </a:t>
            </a:r>
            <a:r>
              <a:rPr lang="en-US" b="0" dirty="0" err="1" smtClean="0"/>
              <a:t>dengan</a:t>
            </a:r>
            <a:r>
              <a:rPr lang="en-US" b="0" dirty="0" smtClean="0"/>
              <a:t> </a:t>
            </a:r>
            <a:r>
              <a:rPr lang="en-US" b="0" dirty="0" err="1" smtClean="0"/>
              <a:t>surat</a:t>
            </a:r>
            <a:r>
              <a:rPr lang="en-US" b="0" dirty="0" smtClean="0"/>
              <a:t> </a:t>
            </a:r>
            <a:r>
              <a:rPr lang="en-US" b="0" dirty="0" err="1" smtClean="0"/>
              <a:t>kabar</a:t>
            </a:r>
            <a:r>
              <a:rPr lang="en-US" b="0" dirty="0" smtClean="0"/>
              <a:t> yang </a:t>
            </a:r>
            <a:r>
              <a:rPr lang="en-US" b="0" dirty="0" err="1" smtClean="0"/>
              <a:t>bisa</a:t>
            </a:r>
            <a:r>
              <a:rPr lang="en-US" b="0" dirty="0" smtClean="0"/>
              <a:t> </a:t>
            </a:r>
            <a:r>
              <a:rPr lang="en-US" b="0" dirty="0" err="1" smtClean="0"/>
              <a:t>menambah</a:t>
            </a:r>
            <a:r>
              <a:rPr lang="en-US" b="0" dirty="0" smtClean="0"/>
              <a:t> </a:t>
            </a:r>
            <a:r>
              <a:rPr lang="en-US" b="0" dirty="0" err="1" smtClean="0"/>
              <a:t>jumlah</a:t>
            </a:r>
            <a:r>
              <a:rPr lang="en-US" b="0" dirty="0" smtClean="0"/>
              <a:t> </a:t>
            </a:r>
            <a:r>
              <a:rPr lang="en-US" b="0" dirty="0" err="1" smtClean="0"/>
              <a:t>halaman</a:t>
            </a:r>
            <a:r>
              <a:rPr lang="en-US" b="0" dirty="0" smtClean="0"/>
              <a:t> </a:t>
            </a:r>
            <a:r>
              <a:rPr lang="en-US" b="0" dirty="0" err="1" smtClean="0"/>
              <a:t>dengan</a:t>
            </a:r>
            <a:r>
              <a:rPr lang="en-US" b="0" dirty="0" smtClean="0"/>
              <a:t> </a:t>
            </a:r>
            <a:r>
              <a:rPr lang="en-US" b="0" dirty="0" err="1" smtClean="0"/>
              <a:t>bebas</a:t>
            </a:r>
            <a:r>
              <a:rPr lang="en-US" b="0" dirty="0" smtClean="0"/>
              <a:t>. </a:t>
            </a:r>
            <a:r>
              <a:rPr lang="en-US" b="0" dirty="0" err="1" smtClean="0"/>
              <a:t>Waktu</a:t>
            </a:r>
            <a:r>
              <a:rPr lang="en-US" b="0" dirty="0" smtClean="0"/>
              <a:t> 24 jam </a:t>
            </a:r>
            <a:r>
              <a:rPr lang="en-US" b="0" dirty="0" err="1" smtClean="0"/>
              <a:t>sehari</a:t>
            </a:r>
            <a:r>
              <a:rPr lang="en-US" b="0" dirty="0" smtClean="0"/>
              <a:t> </a:t>
            </a:r>
            <a:r>
              <a:rPr lang="en-US" b="0" dirty="0" err="1" smtClean="0"/>
              <a:t>tidak</a:t>
            </a:r>
            <a:r>
              <a:rPr lang="en-US" b="0" dirty="0" smtClean="0"/>
              <a:t> </a:t>
            </a:r>
            <a:r>
              <a:rPr lang="en-US" b="0" dirty="0" err="1" smtClean="0"/>
              <a:t>bisa</a:t>
            </a:r>
            <a:r>
              <a:rPr lang="en-US" b="0" dirty="0" smtClean="0"/>
              <a:t> </a:t>
            </a:r>
            <a:r>
              <a:rPr lang="en-US" b="0" dirty="0" err="1" smtClean="0"/>
              <a:t>ditambah</a:t>
            </a:r>
            <a:r>
              <a:rPr lang="en-US" b="0" dirty="0" smtClean="0"/>
              <a:t> </a:t>
            </a:r>
            <a:r>
              <a:rPr lang="en-US" b="0" dirty="0" err="1" smtClean="0"/>
              <a:t>menjadi</a:t>
            </a:r>
            <a:r>
              <a:rPr lang="en-US" b="0" dirty="0" smtClean="0"/>
              <a:t> 25 jam </a:t>
            </a:r>
            <a:r>
              <a:rPr lang="en-US" b="0" dirty="0" err="1" smtClean="0"/>
              <a:t>atau</a:t>
            </a:r>
            <a:r>
              <a:rPr lang="en-US" b="0" dirty="0" smtClean="0"/>
              <a:t> </a:t>
            </a:r>
            <a:r>
              <a:rPr lang="en-US" b="0" dirty="0" err="1" smtClean="0"/>
              <a:t>lebih</a:t>
            </a:r>
            <a:r>
              <a:rPr lang="en-US" b="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KELEMAHAN MEDIA 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000" dirty="0" err="1" smtClean="0"/>
              <a:t>Beralur</a:t>
            </a:r>
            <a:r>
              <a:rPr lang="en-US" sz="2000" dirty="0" smtClean="0"/>
              <a:t> </a:t>
            </a:r>
            <a:r>
              <a:rPr lang="en-US" sz="2000" dirty="0" smtClean="0"/>
              <a:t>linier</a:t>
            </a:r>
            <a:r>
              <a:rPr lang="en-US" b="0" dirty="0" smtClean="0"/>
              <a:t>. Program </a:t>
            </a:r>
            <a:r>
              <a:rPr lang="en-US" b="0" dirty="0" err="1" smtClean="0"/>
              <a:t>disajikan</a:t>
            </a:r>
            <a:r>
              <a:rPr lang="en-US" b="0" dirty="0" smtClean="0"/>
              <a:t>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dirty="0" err="1" smtClean="0"/>
              <a:t>dinikmati</a:t>
            </a:r>
            <a:r>
              <a:rPr lang="en-US" b="0" dirty="0" smtClean="0"/>
              <a:t> </a:t>
            </a:r>
            <a:r>
              <a:rPr lang="en-US" b="0" dirty="0" err="1" smtClean="0"/>
              <a:t>pendengar</a:t>
            </a:r>
            <a:r>
              <a:rPr lang="en-US" b="0" dirty="0" smtClean="0"/>
              <a:t> </a:t>
            </a:r>
            <a:r>
              <a:rPr lang="en-US" b="0" dirty="0" err="1" smtClean="0"/>
              <a:t>berdasarka</a:t>
            </a:r>
            <a:r>
              <a:rPr lang="en-US" b="0" dirty="0" smtClean="0"/>
              <a:t> </a:t>
            </a:r>
            <a:r>
              <a:rPr lang="en-US" b="0" dirty="0" err="1" smtClean="0"/>
              <a:t>urutan</a:t>
            </a:r>
            <a:r>
              <a:rPr lang="en-US" b="0" dirty="0" smtClean="0"/>
              <a:t> yang </a:t>
            </a:r>
            <a:r>
              <a:rPr lang="en-US" b="0" dirty="0" err="1" smtClean="0"/>
              <a:t>sudah</a:t>
            </a:r>
            <a:r>
              <a:rPr lang="en-US" b="0" dirty="0" smtClean="0"/>
              <a:t> </a:t>
            </a:r>
            <a:r>
              <a:rPr lang="en-US" b="0" dirty="0" err="1" smtClean="0"/>
              <a:t>ada</a:t>
            </a:r>
            <a:r>
              <a:rPr lang="en-US" b="0" dirty="0" smtClean="0"/>
              <a:t>, </a:t>
            </a:r>
            <a:r>
              <a:rPr lang="en-US" b="0" dirty="0" err="1" smtClean="0"/>
              <a:t>tidak</a:t>
            </a:r>
            <a:r>
              <a:rPr lang="en-US" b="0" dirty="0" smtClean="0"/>
              <a:t> </a:t>
            </a:r>
            <a:r>
              <a:rPr lang="en-US" b="0" dirty="0" err="1" smtClean="0"/>
              <a:t>bisa</a:t>
            </a:r>
            <a:r>
              <a:rPr lang="en-US" b="0" dirty="0" smtClean="0"/>
              <a:t> </a:t>
            </a:r>
            <a:r>
              <a:rPr lang="en-US" b="0" dirty="0" err="1" smtClean="0"/>
              <a:t>meloncat-loncat.dengan</a:t>
            </a:r>
            <a:r>
              <a:rPr lang="en-US" b="0" dirty="0" smtClean="0"/>
              <a:t> </a:t>
            </a:r>
            <a:r>
              <a:rPr lang="en-US" b="0" dirty="0" err="1" smtClean="0"/>
              <a:t>surat</a:t>
            </a:r>
            <a:r>
              <a:rPr lang="en-US" b="0" dirty="0" smtClean="0"/>
              <a:t> </a:t>
            </a:r>
            <a:r>
              <a:rPr lang="en-US" b="0" dirty="0" err="1" smtClean="0"/>
              <a:t>kabar,pembaca</a:t>
            </a:r>
            <a:r>
              <a:rPr lang="en-US" b="0" dirty="0" smtClean="0"/>
              <a:t> </a:t>
            </a:r>
            <a:r>
              <a:rPr lang="en-US" b="0" dirty="0" err="1" smtClean="0"/>
              <a:t>bisa</a:t>
            </a:r>
            <a:r>
              <a:rPr lang="en-US" b="0" dirty="0" smtClean="0"/>
              <a:t> </a:t>
            </a:r>
            <a:r>
              <a:rPr lang="en-US" b="0" dirty="0" err="1" smtClean="0"/>
              <a:t>langsung</a:t>
            </a:r>
            <a:r>
              <a:rPr lang="en-US" b="0" dirty="0" smtClean="0"/>
              <a:t> </a:t>
            </a:r>
            <a:r>
              <a:rPr lang="en-US" b="0" dirty="0" err="1" smtClean="0"/>
              <a:t>ke</a:t>
            </a:r>
            <a:r>
              <a:rPr lang="en-US" b="0" dirty="0" smtClean="0"/>
              <a:t> </a:t>
            </a:r>
            <a:r>
              <a:rPr lang="en-US" b="0" dirty="0" err="1" smtClean="0"/>
              <a:t>halaman</a:t>
            </a:r>
            <a:r>
              <a:rPr lang="en-US" b="0" dirty="0" smtClean="0"/>
              <a:t> </a:t>
            </a:r>
            <a:r>
              <a:rPr lang="en-US" b="0" dirty="0" err="1" smtClean="0"/>
              <a:t>tengah</a:t>
            </a:r>
            <a:r>
              <a:rPr lang="en-US" b="0" dirty="0" smtClean="0"/>
              <a:t>, </a:t>
            </a:r>
            <a:r>
              <a:rPr lang="en-US" b="0" dirty="0" err="1" smtClean="0"/>
              <a:t>akhir</a:t>
            </a:r>
            <a:r>
              <a:rPr lang="en-US" b="0" dirty="0" smtClean="0"/>
              <a:t>, </a:t>
            </a:r>
            <a:r>
              <a:rPr lang="en-US" b="0" dirty="0" err="1" smtClean="0"/>
              <a:t>atau</a:t>
            </a:r>
            <a:r>
              <a:rPr lang="en-US" b="0" dirty="0" smtClean="0"/>
              <a:t> </a:t>
            </a:r>
            <a:r>
              <a:rPr lang="en-US" b="0" dirty="0" err="1" smtClean="0"/>
              <a:t>langsung</a:t>
            </a:r>
            <a:r>
              <a:rPr lang="en-US" b="0" dirty="0" smtClean="0"/>
              <a:t> </a:t>
            </a:r>
            <a:r>
              <a:rPr lang="en-US" b="0" dirty="0" err="1" smtClean="0"/>
              <a:t>ke</a:t>
            </a:r>
            <a:r>
              <a:rPr lang="en-US" b="0" dirty="0" smtClean="0"/>
              <a:t> rubric yang </a:t>
            </a:r>
            <a:r>
              <a:rPr lang="en-US" b="0" dirty="0" err="1" smtClean="0"/>
              <a:t>ia</a:t>
            </a:r>
            <a:r>
              <a:rPr lang="en-US" b="0" dirty="0" smtClean="0"/>
              <a:t> </a:t>
            </a:r>
            <a:r>
              <a:rPr lang="en-US" b="0" dirty="0" err="1" smtClean="0"/>
              <a:t>sukai</a:t>
            </a:r>
            <a:r>
              <a:rPr lang="en-US" b="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1281</TotalTime>
  <Words>284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WARNA SUARA</vt:lpstr>
      <vt:lpstr>KELEBIHAN MEDIA RADIO</vt:lpstr>
      <vt:lpstr>KELEBIHAN MEDIA RADIO</vt:lpstr>
      <vt:lpstr>KELEBIHAN MEDIA RADIO</vt:lpstr>
      <vt:lpstr>KELEMAHAN MEDIA RADIO</vt:lpstr>
      <vt:lpstr>KELEMAHAN MEDIA RADIO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WARNA SUARA</dc:title>
  <dc:creator>hp</dc:creator>
  <cp:lastModifiedBy>PERSONAL</cp:lastModifiedBy>
  <cp:revision>90</cp:revision>
  <dcterms:created xsi:type="dcterms:W3CDTF">2017-09-08T09:07:36Z</dcterms:created>
  <dcterms:modified xsi:type="dcterms:W3CDTF">2017-12-04T15:33:50Z</dcterms:modified>
</cp:coreProperties>
</file>