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4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MIDI </a:t>
            </a:r>
            <a:r>
              <a:rPr lang="en-US" sz="1600" dirty="0" smtClean="0"/>
              <a:t>(</a:t>
            </a:r>
            <a:r>
              <a:rPr lang="en-US" sz="1600" b="1" dirty="0" smtClean="0"/>
              <a:t>Musical Instrument Digital Interface)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bahasa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instrumen</a:t>
            </a:r>
            <a:r>
              <a:rPr lang="en-US" b="0" dirty="0" smtClean="0"/>
              <a:t> </a:t>
            </a:r>
            <a:r>
              <a:rPr lang="en-US" b="0" dirty="0" err="1" smtClean="0"/>
              <a:t>musik</a:t>
            </a:r>
            <a:r>
              <a:rPr lang="en-US" b="0" dirty="0" smtClean="0"/>
              <a:t> </a:t>
            </a:r>
            <a:r>
              <a:rPr lang="en-US" b="0" dirty="0" err="1" smtClean="0"/>
              <a:t>elektrik</a:t>
            </a:r>
            <a:r>
              <a:rPr lang="en-US" b="0" dirty="0" smtClean="0"/>
              <a:t>, </a:t>
            </a:r>
            <a:r>
              <a:rPr lang="en-US" b="0" dirty="0" err="1" smtClean="0"/>
              <a:t>perangkat</a:t>
            </a:r>
            <a:r>
              <a:rPr lang="en-US" b="0" dirty="0" smtClean="0"/>
              <a:t> </a:t>
            </a:r>
            <a:r>
              <a:rPr lang="en-US" b="0" dirty="0" err="1" smtClean="0"/>
              <a:t>controler</a:t>
            </a:r>
            <a:r>
              <a:rPr lang="en-US" b="0" dirty="0" smtClean="0"/>
              <a:t>, </a:t>
            </a:r>
            <a:r>
              <a:rPr lang="en-US" b="0" dirty="0" err="1" smtClean="0"/>
              <a:t>sebuah</a:t>
            </a:r>
            <a:r>
              <a:rPr lang="en-US" b="0" dirty="0" smtClean="0"/>
              <a:t> </a:t>
            </a:r>
            <a:r>
              <a:rPr lang="en-US" b="0" dirty="0" err="1" smtClean="0"/>
              <a:t>komputer</a:t>
            </a:r>
            <a:r>
              <a:rPr lang="en-US" b="0" dirty="0" smtClean="0"/>
              <a:t> </a:t>
            </a:r>
            <a:r>
              <a:rPr lang="en-US" b="0" dirty="0" err="1" smtClean="0"/>
              <a:t>eksternal</a:t>
            </a:r>
            <a:r>
              <a:rPr lang="en-US" b="0" dirty="0" smtClean="0"/>
              <a:t>,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peranti</a:t>
            </a:r>
            <a:r>
              <a:rPr lang="en-US" b="0" dirty="0" smtClean="0"/>
              <a:t> </a:t>
            </a:r>
            <a:r>
              <a:rPr lang="en-US" b="0" dirty="0" err="1" smtClean="0"/>
              <a:t>sejenis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berkomunikasi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input. </a:t>
            </a:r>
          </a:p>
          <a:p>
            <a:pPr lvl="1"/>
            <a:r>
              <a:rPr lang="en-US" b="0" dirty="0" smtClean="0"/>
              <a:t>MIDI </a:t>
            </a:r>
            <a:r>
              <a:rPr lang="en-US" b="0" dirty="0" err="1" smtClean="0"/>
              <a:t>menangkap</a:t>
            </a:r>
            <a:r>
              <a:rPr lang="en-US" b="0" dirty="0" smtClean="0"/>
              <a:t> event </a:t>
            </a:r>
            <a:r>
              <a:rPr lang="en-US" b="0" dirty="0" err="1" smtClean="0"/>
              <a:t>notasi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perubahan</a:t>
            </a:r>
            <a:r>
              <a:rPr lang="en-US" b="0" dirty="0" smtClean="0"/>
              <a:t> </a:t>
            </a:r>
            <a:r>
              <a:rPr lang="en-US" b="0" dirty="0" err="1" smtClean="0"/>
              <a:t>atribut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aksen</a:t>
            </a:r>
            <a:r>
              <a:rPr lang="en-US" b="0" dirty="0" smtClean="0"/>
              <a:t> nada, </a:t>
            </a:r>
            <a:r>
              <a:rPr lang="en-US" b="0" dirty="0" err="1" smtClean="0"/>
              <a:t>mengkodekannya</a:t>
            </a:r>
            <a:r>
              <a:rPr lang="en-US" b="0" dirty="0" smtClean="0"/>
              <a:t> </a:t>
            </a:r>
            <a:r>
              <a:rPr lang="en-US" b="0" dirty="0" err="1" smtClean="0"/>
              <a:t>menjadi</a:t>
            </a:r>
            <a:r>
              <a:rPr lang="en-US" b="0" dirty="0" smtClean="0"/>
              <a:t> </a:t>
            </a:r>
            <a:r>
              <a:rPr lang="en-US" b="0" dirty="0" err="1" smtClean="0"/>
              <a:t>pesan</a:t>
            </a:r>
            <a:r>
              <a:rPr lang="en-US" b="0" dirty="0" smtClean="0"/>
              <a:t> digital,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mengirimkan</a:t>
            </a:r>
            <a:r>
              <a:rPr lang="en-US" b="0" dirty="0" smtClean="0"/>
              <a:t> </a:t>
            </a:r>
            <a:r>
              <a:rPr lang="en-US" b="0" dirty="0" err="1" smtClean="0"/>
              <a:t>kode</a:t>
            </a:r>
            <a:r>
              <a:rPr lang="en-US" b="0" dirty="0" smtClean="0"/>
              <a:t> </a:t>
            </a:r>
            <a:r>
              <a:rPr lang="en-US" b="0" dirty="0" err="1" smtClean="0"/>
              <a:t>tersebut</a:t>
            </a:r>
            <a:r>
              <a:rPr lang="en-US" b="0" dirty="0" smtClean="0"/>
              <a:t> </a:t>
            </a:r>
            <a:r>
              <a:rPr lang="en-US" b="0" dirty="0" err="1" smtClean="0"/>
              <a:t>sebagai</a:t>
            </a:r>
            <a:r>
              <a:rPr lang="en-US" b="0" dirty="0" smtClean="0"/>
              <a:t> </a:t>
            </a:r>
            <a:r>
              <a:rPr lang="en-US" b="0" dirty="0" err="1" smtClean="0"/>
              <a:t>pesan</a:t>
            </a:r>
            <a:r>
              <a:rPr lang="en-US" b="0" dirty="0" smtClean="0"/>
              <a:t> </a:t>
            </a:r>
            <a:r>
              <a:rPr lang="en-US" b="0" dirty="0" err="1" smtClean="0"/>
              <a:t>ke</a:t>
            </a:r>
            <a:r>
              <a:rPr lang="en-US" b="0" dirty="0" smtClean="0"/>
              <a:t> </a:t>
            </a:r>
            <a:r>
              <a:rPr lang="en-US" b="0" dirty="0" err="1" smtClean="0"/>
              <a:t>peranti</a:t>
            </a:r>
            <a:r>
              <a:rPr lang="en-US" b="0" dirty="0" smtClean="0"/>
              <a:t> lain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mengatur</a:t>
            </a:r>
            <a:r>
              <a:rPr lang="en-US" b="0" dirty="0" smtClean="0"/>
              <a:t> </a:t>
            </a:r>
            <a:r>
              <a:rPr lang="en-US" b="0" dirty="0" err="1" smtClean="0"/>
              <a:t>suara</a:t>
            </a:r>
            <a:r>
              <a:rPr lang="en-US" b="0" dirty="0" smtClean="0"/>
              <a:t> yang </a:t>
            </a:r>
            <a:r>
              <a:rPr lang="en-US" b="0" dirty="0" err="1" smtClean="0"/>
              <a:t>dihasilkan</a:t>
            </a:r>
            <a:r>
              <a:rPr lang="en-US" b="0" dirty="0" smtClean="0"/>
              <a:t> </a:t>
            </a:r>
            <a:r>
              <a:rPr lang="en-US" b="0" dirty="0" err="1" smtClean="0"/>
              <a:t>beserta</a:t>
            </a:r>
            <a:r>
              <a:rPr lang="en-US" b="0" dirty="0" smtClean="0"/>
              <a:t> </a:t>
            </a:r>
            <a:r>
              <a:rPr lang="en-US" b="0" dirty="0" err="1" smtClean="0"/>
              <a:t>parameternya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AKAI-MPK-MINI-MK2-font-b-25-b-font-keys-font-b-MIDI-b-font-control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920612"/>
            <a:ext cx="4419600" cy="2490575"/>
          </a:xfrm>
          <a:prstGeom prst="rect">
            <a:avLst/>
          </a:prstGeom>
        </p:spPr>
      </p:pic>
      <p:pic>
        <p:nvPicPr>
          <p:cNvPr id="5" name="Picture 4" descr="akai_pro_mpc_live_banner_sli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850" y="2895600"/>
            <a:ext cx="3943350" cy="2031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Card</a:t>
            </a:r>
            <a:endParaRPr lang="en-US" dirty="0"/>
          </a:p>
        </p:txBody>
      </p:sp>
      <p:pic>
        <p:nvPicPr>
          <p:cNvPr id="4" name="Content Placeholder 3" descr="29-102-003-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228600"/>
            <a:ext cx="4572000" cy="3429000"/>
          </a:xfrm>
        </p:spPr>
      </p:pic>
      <p:pic>
        <p:nvPicPr>
          <p:cNvPr id="5" name="Picture 4" descr="1283365666_117159735_1-pictures-of-m-audio-fast-track-pro-professional-sound-card-for-sale-in-excellent-condition-1283365666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133600"/>
            <a:ext cx="3512363" cy="1781471"/>
          </a:xfrm>
          <a:prstGeom prst="rect">
            <a:avLst/>
          </a:prstGeom>
        </p:spPr>
      </p:pic>
      <p:pic>
        <p:nvPicPr>
          <p:cNvPr id="6" name="Picture 5" descr="Behringer_UMC204HD_P0BK0_Right_7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55" y="4175889"/>
            <a:ext cx="7878245" cy="2453511"/>
          </a:xfrm>
          <a:prstGeom prst="rect">
            <a:avLst/>
          </a:prstGeom>
        </p:spPr>
      </p:pic>
      <p:pic>
        <p:nvPicPr>
          <p:cNvPr id="7" name="Picture 6" descr="M-Audio-Micro-DAC-external-sound-card_7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2743200"/>
            <a:ext cx="1937600" cy="14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Cords / </a:t>
            </a:r>
            <a:r>
              <a:rPr lang="en-US" sz="2600" dirty="0" err="1" smtClean="0"/>
              <a:t>Notasi</a:t>
            </a:r>
            <a:endParaRPr lang="en-US" sz="2600" dirty="0" smtClean="0"/>
          </a:p>
          <a:p>
            <a:pPr lvl="1"/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suatu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susunan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beberapa</a:t>
            </a:r>
            <a:r>
              <a:rPr lang="en-US" sz="2400" b="0" dirty="0" smtClean="0"/>
              <a:t> nada yang </a:t>
            </a:r>
            <a:r>
              <a:rPr lang="en-US" sz="2400" b="0" dirty="0" err="1" smtClean="0"/>
              <a:t>dibentuk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menjadi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satu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bisa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terdiri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atas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atau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lebih</a:t>
            </a:r>
            <a:r>
              <a:rPr lang="en-US" sz="2400" b="0" dirty="0" smtClean="0"/>
              <a:t> nada. Chord </a:t>
            </a:r>
            <a:r>
              <a:rPr lang="en-US" sz="2400" b="0" dirty="0" err="1" smtClean="0"/>
              <a:t>ini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menurut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teori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terbagi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atas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beberapa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jenis</a:t>
            </a:r>
            <a:r>
              <a:rPr lang="en-US" sz="2400" b="0" dirty="0" smtClean="0"/>
              <a:t>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1. Triad (Major &amp; Minor)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2. Seventh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3. Extended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/>
              <a:t>4. Added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– D – E – F – G – A – B -  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Nada Mayor, </a:t>
            </a:r>
            <a:r>
              <a:rPr lang="en-US" dirty="0" err="1" smtClean="0"/>
              <a:t>ciri-cirinya</a:t>
            </a:r>
            <a:r>
              <a:rPr lang="en-US" dirty="0" smtClean="0"/>
              <a:t> : </a:t>
            </a:r>
            <a:r>
              <a:rPr lang="en-US" dirty="0" err="1" smtClean="0"/>
              <a:t>Riang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bersemangat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nada Do (1 – 3 – 5 / CEG )</a:t>
            </a:r>
          </a:p>
          <a:p>
            <a:pPr lvl="2"/>
            <a:r>
              <a:rPr lang="en-US" dirty="0" err="1" smtClean="0"/>
              <a:t>Pola</a:t>
            </a:r>
            <a:r>
              <a:rPr lang="en-US" dirty="0" smtClean="0"/>
              <a:t> interval : 1 , 1 , ½, 1 , 1 , 1, ½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Nada minor, </a:t>
            </a:r>
            <a:r>
              <a:rPr lang="en-US" dirty="0" err="1" smtClean="0"/>
              <a:t>ciri-cirinya</a:t>
            </a:r>
            <a:r>
              <a:rPr lang="en-US" dirty="0" smtClean="0"/>
              <a:t> : </a:t>
            </a:r>
            <a:r>
              <a:rPr lang="en-US" dirty="0" err="1" smtClean="0"/>
              <a:t>melankholis</a:t>
            </a:r>
            <a:endParaRPr lang="en-US" dirty="0" smtClean="0"/>
          </a:p>
          <a:p>
            <a:pPr lvl="2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nada La / A</a:t>
            </a:r>
          </a:p>
          <a:p>
            <a:pPr lvl="2"/>
            <a:r>
              <a:rPr lang="en-US" dirty="0" err="1" smtClean="0"/>
              <a:t>Pola</a:t>
            </a:r>
            <a:r>
              <a:rPr lang="en-US" dirty="0" smtClean="0"/>
              <a:t> interval : 1 , ½ , 1 , 1 , ½ , 1 , 1</a:t>
            </a:r>
          </a:p>
          <a:p>
            <a:endParaRPr lang="en-US" dirty="0"/>
          </a:p>
        </p:txBody>
      </p:sp>
      <p:pic>
        <p:nvPicPr>
          <p:cNvPr id="8" name="Picture 7" descr="Z-Board.576x3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76600"/>
            <a:ext cx="8382000" cy="330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654</TotalTime>
  <Words>107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WARNA SUARA</vt:lpstr>
      <vt:lpstr>MIDI (Musical Instrument Digital Interface)</vt:lpstr>
      <vt:lpstr>Sound Card</vt:lpstr>
      <vt:lpstr>Slide 4</vt:lpstr>
      <vt:lpstr>C – D – E – F – G – A – B -  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64</cp:revision>
  <dcterms:created xsi:type="dcterms:W3CDTF">2017-09-08T09:07:36Z</dcterms:created>
  <dcterms:modified xsi:type="dcterms:W3CDTF">2017-12-04T14:31:19Z</dcterms:modified>
</cp:coreProperties>
</file>