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5" r:id="rId4"/>
    <p:sldId id="273" r:id="rId5"/>
    <p:sldId id="274" r:id="rId6"/>
    <p:sldId id="27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8434AC87-E31E-4CDB-892A-3175B7F71504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3FC2923-C2E5-47D2-8839-0518F43B4B1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b="1" dirty="0" smtClean="0"/>
              <a:t>WARNA SUARA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400" dirty="0" err="1" smtClean="0"/>
              <a:t>Universitas</a:t>
            </a:r>
            <a:r>
              <a:rPr lang="en-US" sz="2400" dirty="0" smtClean="0"/>
              <a:t> </a:t>
            </a:r>
            <a:r>
              <a:rPr lang="en-US" sz="2400" dirty="0" err="1" smtClean="0"/>
              <a:t>Esa</a:t>
            </a:r>
            <a:r>
              <a:rPr lang="en-US" sz="2400" dirty="0" smtClean="0"/>
              <a:t> </a:t>
            </a:r>
            <a:r>
              <a:rPr lang="en-US" sz="2400" dirty="0" err="1" smtClean="0"/>
              <a:t>Unggul</a:t>
            </a:r>
            <a:r>
              <a:rPr lang="en-US" sz="2400" dirty="0" smtClean="0"/>
              <a:t> 2017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21757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/>
              <a:t>DASAR MUSIK DRUM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Bass / Kick</a:t>
            </a:r>
          </a:p>
          <a:p>
            <a:pPr algn="ctr"/>
            <a:r>
              <a:rPr lang="en-US" sz="3200" dirty="0" smtClean="0"/>
              <a:t>Snare</a:t>
            </a:r>
          </a:p>
          <a:p>
            <a:pPr algn="ctr"/>
            <a:r>
              <a:rPr lang="en-US" sz="3200" dirty="0" smtClean="0"/>
              <a:t>Hatch</a:t>
            </a:r>
          </a:p>
          <a:p>
            <a:pPr algn="ctr"/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Drum </a:t>
            </a:r>
            <a:r>
              <a:rPr lang="en-US" dirty="0" err="1" smtClean="0"/>
              <a:t>PArts</a:t>
            </a:r>
            <a:endParaRPr lang="en-US" dirty="0"/>
          </a:p>
        </p:txBody>
      </p:sp>
      <p:pic>
        <p:nvPicPr>
          <p:cNvPr id="5" name="Content Placeholder 4" descr="xdrum-kit-setupBETTER.jpg.pagespeed.ic.9FB40Rb57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93826" y="914400"/>
            <a:ext cx="6378574" cy="562554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>BEATS</a:t>
            </a:r>
          </a:p>
          <a:p>
            <a:pPr algn="ctr"/>
            <a:r>
              <a:rPr lang="en-US" sz="4000" dirty="0" smtClean="0"/>
              <a:t>MELODY</a:t>
            </a:r>
          </a:p>
          <a:p>
            <a:pPr algn="ctr"/>
            <a:r>
              <a:rPr lang="en-US" sz="4000" dirty="0" smtClean="0"/>
              <a:t>RYTHM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BASIC DRUM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en-US" sz="3600" dirty="0" err="1" smtClean="0"/>
              <a:t>Hitung</a:t>
            </a:r>
            <a:r>
              <a:rPr lang="en-US" sz="3600" dirty="0" smtClean="0"/>
              <a:t> </a:t>
            </a:r>
            <a:r>
              <a:rPr lang="en-US" sz="3600" dirty="0" err="1" smtClean="0"/>
              <a:t>ketukan</a:t>
            </a:r>
            <a:r>
              <a:rPr lang="en-US" sz="3600" dirty="0" smtClean="0"/>
              <a:t> hi hat </a:t>
            </a:r>
            <a:r>
              <a:rPr lang="en-US" sz="3600" dirty="0" err="1" smtClean="0"/>
              <a:t>sebanyak</a:t>
            </a:r>
            <a:r>
              <a:rPr lang="en-US" sz="3600" dirty="0" smtClean="0"/>
              <a:t> 8 kali</a:t>
            </a:r>
          </a:p>
          <a:p>
            <a:pPr lvl="1" algn="ctr">
              <a:buNone/>
            </a:pPr>
            <a:endParaRPr lang="en-US" sz="3600" dirty="0" smtClean="0"/>
          </a:p>
          <a:p>
            <a:pPr lvl="1" algn="ctr">
              <a:buNone/>
            </a:pPr>
            <a:r>
              <a:rPr lang="en-US" sz="3600" dirty="0" err="1" smtClean="0"/>
              <a:t>Ketukan</a:t>
            </a:r>
            <a:r>
              <a:rPr lang="en-US" sz="3600" dirty="0" smtClean="0"/>
              <a:t> bass drum </a:t>
            </a:r>
            <a:r>
              <a:rPr lang="en-US" sz="3600" dirty="0" err="1" smtClean="0"/>
              <a:t>pada</a:t>
            </a:r>
            <a:r>
              <a:rPr lang="en-US" sz="3600" dirty="0" smtClean="0"/>
              <a:t> 1 </a:t>
            </a:r>
            <a:r>
              <a:rPr lang="en-US" sz="3600" dirty="0" err="1" smtClean="0"/>
              <a:t>dan</a:t>
            </a:r>
            <a:r>
              <a:rPr lang="en-US" sz="3600" dirty="0" smtClean="0"/>
              <a:t> 5</a:t>
            </a:r>
          </a:p>
          <a:p>
            <a:pPr lvl="1" algn="ctr">
              <a:buNone/>
            </a:pPr>
            <a:endParaRPr lang="en-US" sz="3600" dirty="0" smtClean="0"/>
          </a:p>
          <a:p>
            <a:pPr lvl="1" algn="ctr">
              <a:buNone/>
            </a:pPr>
            <a:r>
              <a:rPr lang="en-US" sz="3600" dirty="0" err="1" smtClean="0"/>
              <a:t>Ketukan</a:t>
            </a:r>
            <a:r>
              <a:rPr lang="en-US" sz="3600" dirty="0" smtClean="0"/>
              <a:t> snare drum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hitungan</a:t>
            </a:r>
            <a:r>
              <a:rPr lang="en-US" sz="3600" dirty="0" smtClean="0"/>
              <a:t> </a:t>
            </a:r>
            <a:r>
              <a:rPr lang="en-US" sz="3600" dirty="0" err="1" smtClean="0"/>
              <a:t>ke</a:t>
            </a:r>
            <a:r>
              <a:rPr lang="en-US" sz="3600" dirty="0" smtClean="0"/>
              <a:t> 3 </a:t>
            </a:r>
            <a:r>
              <a:rPr lang="en-US" sz="3600" dirty="0" err="1" smtClean="0"/>
              <a:t>dan</a:t>
            </a:r>
            <a:r>
              <a:rPr lang="en-US" sz="3600" dirty="0" smtClean="0"/>
              <a:t> 7.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TUGAS 1 –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smtClean="0"/>
              <a:t> 20%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err="1" smtClean="0"/>
              <a:t>Membuat</a:t>
            </a:r>
            <a:r>
              <a:rPr lang="en-US" u="sng" dirty="0" smtClean="0"/>
              <a:t>  </a:t>
            </a:r>
            <a:r>
              <a:rPr lang="en-US" u="sng" dirty="0" err="1" smtClean="0"/>
              <a:t>Melodi</a:t>
            </a:r>
            <a:r>
              <a:rPr lang="en-US" u="sng" dirty="0" smtClean="0"/>
              <a:t> </a:t>
            </a:r>
            <a:r>
              <a:rPr lang="en-US" u="sng" dirty="0" err="1" smtClean="0"/>
              <a:t>lagu</a:t>
            </a:r>
            <a:endParaRPr lang="en-US" u="sng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aplikasi</a:t>
            </a:r>
            <a:r>
              <a:rPr lang="en-US" dirty="0" smtClean="0"/>
              <a:t> FL STUDIO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kesesuaian</a:t>
            </a:r>
            <a:r>
              <a:rPr lang="en-US" dirty="0" smtClean="0"/>
              <a:t> tempo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ketukan</a:t>
            </a:r>
            <a:r>
              <a:rPr lang="en-US" dirty="0" smtClean="0"/>
              <a:t> </a:t>
            </a:r>
            <a:r>
              <a:rPr lang="en-US" dirty="0" err="1" smtClean="0"/>
              <a:t>metronom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Menggunakan</a:t>
            </a:r>
            <a:r>
              <a:rPr lang="en-US" dirty="0" smtClean="0"/>
              <a:t> BPM (Beat per minute) 80 – 130 BPM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Lagu-lagu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menggunakan</a:t>
            </a:r>
            <a:r>
              <a:rPr lang="en-US" dirty="0" smtClean="0"/>
              <a:t> nada </a:t>
            </a:r>
            <a:r>
              <a:rPr lang="en-US" dirty="0" err="1" smtClean="0"/>
              <a:t>dasar</a:t>
            </a:r>
            <a:r>
              <a:rPr lang="en-US" dirty="0" smtClean="0"/>
              <a:t> Mayor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lagu</a:t>
            </a:r>
            <a:r>
              <a:rPr lang="en-US" dirty="0" smtClean="0"/>
              <a:t> </a:t>
            </a:r>
            <a:r>
              <a:rPr lang="en-US" dirty="0" err="1" smtClean="0"/>
              <a:t>anak-anak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lagu</a:t>
            </a:r>
            <a:r>
              <a:rPr lang="en-US" dirty="0" smtClean="0"/>
              <a:t> </a:t>
            </a:r>
            <a:r>
              <a:rPr lang="en-US" dirty="0" err="1" smtClean="0"/>
              <a:t>kebangsaan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Asistensi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, 2 </a:t>
            </a:r>
            <a:r>
              <a:rPr lang="en-US" dirty="0" err="1" smtClean="0"/>
              <a:t>pertemuan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Full </a:t>
            </a:r>
            <a:r>
              <a:rPr lang="en-US" dirty="0" err="1" smtClean="0"/>
              <a:t>lagu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instrumen</a:t>
            </a:r>
            <a:r>
              <a:rPr lang="en-US" dirty="0" smtClean="0"/>
              <a:t> </a:t>
            </a:r>
            <a:r>
              <a:rPr lang="en-US" dirty="0" err="1" smtClean="0"/>
              <a:t>gitar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keyboard</a:t>
            </a:r>
          </a:p>
          <a:p>
            <a:pPr>
              <a:buFont typeface="Arial" pitchFamily="34" charset="0"/>
              <a:buChar char="•"/>
            </a:pP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: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menguasai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musik</a:t>
            </a:r>
            <a:r>
              <a:rPr lang="en-US" dirty="0" smtClean="0"/>
              <a:t> analog,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convert </a:t>
            </a:r>
            <a:r>
              <a:rPr lang="en-US" dirty="0" err="1" smtClean="0"/>
              <a:t>ke</a:t>
            </a:r>
            <a:r>
              <a:rPr lang="en-US" dirty="0" smtClean="0"/>
              <a:t> media digital.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655</TotalTime>
  <Words>129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WARNA SUARA</vt:lpstr>
      <vt:lpstr>DASAR MUSIK DRUM </vt:lpstr>
      <vt:lpstr>Drum PArts</vt:lpstr>
      <vt:lpstr>Elemen dasar musik</vt:lpstr>
      <vt:lpstr>BASIC DRUM</vt:lpstr>
      <vt:lpstr>TUGAS 1 – Bobot nilai 20%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WARNA SUARA</dc:title>
  <dc:creator>hp</dc:creator>
  <cp:lastModifiedBy>PERSONAL</cp:lastModifiedBy>
  <cp:revision>66</cp:revision>
  <dcterms:created xsi:type="dcterms:W3CDTF">2017-09-08T09:07:36Z</dcterms:created>
  <dcterms:modified xsi:type="dcterms:W3CDTF">2017-12-04T15:47:55Z</dcterms:modified>
</cp:coreProperties>
</file>