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WARNA SUARA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r>
              <a:rPr lang="en-US" sz="2400" dirty="0" smtClean="0"/>
              <a:t> </a:t>
            </a:r>
            <a:r>
              <a:rPr lang="en-US" sz="2400" dirty="0" err="1" smtClean="0"/>
              <a:t>Unggul</a:t>
            </a:r>
            <a:r>
              <a:rPr lang="en-US" sz="2400" dirty="0" smtClean="0"/>
              <a:t> 2017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217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16" y="685800"/>
            <a:ext cx="8230592" cy="595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t-angka-tanah-air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67" y="1066800"/>
            <a:ext cx="859729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titur-lagu-indonesia-pusak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90" y="381000"/>
            <a:ext cx="8687444" cy="593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nah airku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94" y="293688"/>
            <a:ext cx="8089836" cy="6259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pic>
        <p:nvPicPr>
          <p:cNvPr id="4" name="Content Placeholder 3" descr="_piano_chord_chart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497" y="990600"/>
            <a:ext cx="4245232" cy="54954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CORDS</a:t>
            </a:r>
            <a:endParaRPr lang="en-US"/>
          </a:p>
        </p:txBody>
      </p:sp>
      <p:pic>
        <p:nvPicPr>
          <p:cNvPr id="4" name="Content Placeholder 3" descr="12 Most Common Cho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825" y="1205268"/>
            <a:ext cx="4854576" cy="51955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pic>
        <p:nvPicPr>
          <p:cNvPr id="4" name="Content Placeholder 3" descr="5a4f4cd9c42d6114e8542721e4a571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226" y="685800"/>
            <a:ext cx="4549774" cy="58896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656</TotalTime>
  <Words>9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WARNA SUARA</vt:lpstr>
      <vt:lpstr>Slide 2</vt:lpstr>
      <vt:lpstr>Slide 3</vt:lpstr>
      <vt:lpstr>Slide 4</vt:lpstr>
      <vt:lpstr>Slide 5</vt:lpstr>
      <vt:lpstr>Keyboard</vt:lpstr>
      <vt:lpstr>CORDS</vt:lpstr>
      <vt:lpstr>Guitar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 SUARA</dc:title>
  <dc:creator>hp</dc:creator>
  <cp:lastModifiedBy>PERSONAL</cp:lastModifiedBy>
  <cp:revision>65</cp:revision>
  <dcterms:created xsi:type="dcterms:W3CDTF">2017-09-08T09:07:36Z</dcterms:created>
  <dcterms:modified xsi:type="dcterms:W3CDTF">2017-12-04T15:22:53Z</dcterms:modified>
</cp:coreProperties>
</file>