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Ujian</a:t>
            </a:r>
            <a:r>
              <a:rPr lang="en-US" smtClean="0"/>
              <a:t> TENGAH Semester </a:t>
            </a:r>
            <a:r>
              <a:rPr lang="en-US" dirty="0" smtClean="0"/>
              <a:t>–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09572"/>
          </a:xfrm>
        </p:spPr>
        <p:txBody>
          <a:bodyPr>
            <a:normAutofit/>
          </a:bodyPr>
          <a:lstStyle/>
          <a:p>
            <a:r>
              <a:rPr lang="en-US" u="sng" dirty="0" err="1" smtClean="0"/>
              <a:t>Membuat</a:t>
            </a:r>
            <a:r>
              <a:rPr lang="en-US" u="sng" dirty="0" smtClean="0"/>
              <a:t> Full </a:t>
            </a:r>
            <a:r>
              <a:rPr lang="en-US" u="sng" dirty="0" err="1" smtClean="0"/>
              <a:t>Jinggle</a:t>
            </a:r>
            <a:r>
              <a:rPr lang="en-US" u="sng" dirty="0" smtClean="0"/>
              <a:t> Music</a:t>
            </a:r>
            <a:endParaRPr lang="en-US" u="sng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FL </a:t>
            </a:r>
            <a:r>
              <a:rPr lang="en-US" dirty="0" smtClean="0"/>
              <a:t>STUDIO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melodi</a:t>
            </a:r>
            <a:r>
              <a:rPr lang="en-US" dirty="0" smtClean="0"/>
              <a:t>, cords, tempo/</a:t>
            </a:r>
            <a:r>
              <a:rPr lang="en-US" dirty="0" err="1" smtClean="0"/>
              <a:t>ketukan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drum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Menggunakan</a:t>
            </a:r>
            <a:r>
              <a:rPr lang="en-US" dirty="0" smtClean="0"/>
              <a:t> BPM (Beat per minute) 80 – 130 BPM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Lagu-lagu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nada </a:t>
            </a:r>
            <a:r>
              <a:rPr lang="en-US" dirty="0" err="1" smtClean="0"/>
              <a:t>dasar</a:t>
            </a:r>
            <a:r>
              <a:rPr lang="en-US" dirty="0" smtClean="0"/>
              <a:t> Mayor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. </a:t>
            </a:r>
            <a:r>
              <a:rPr lang="en-US" dirty="0" err="1" smtClean="0"/>
              <a:t>Asistensi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, </a:t>
            </a:r>
            <a:r>
              <a:rPr lang="en-US" dirty="0" smtClean="0"/>
              <a:t>3 </a:t>
            </a:r>
            <a:r>
              <a:rPr lang="en-US" dirty="0" err="1" smtClean="0"/>
              <a:t>pertemuan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Full </a:t>
            </a:r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full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jinggle</a:t>
            </a:r>
            <a:r>
              <a:rPr lang="en-US" dirty="0" smtClean="0"/>
              <a:t>, </a:t>
            </a:r>
            <a:r>
              <a:rPr lang="en-US" dirty="0" err="1" smtClean="0"/>
              <a:t>menguasai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mentransfer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digital/</a:t>
            </a:r>
            <a:r>
              <a:rPr lang="en-US" dirty="0" err="1" smtClean="0"/>
              <a:t>elektro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833</TotalTime>
  <Words>95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Ujian TENGAH Semester – Bobot nilai 30%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90</cp:revision>
  <dcterms:created xsi:type="dcterms:W3CDTF">2017-09-08T09:07:36Z</dcterms:created>
  <dcterms:modified xsi:type="dcterms:W3CDTF">2017-12-04T15:54:57Z</dcterms:modified>
</cp:coreProperties>
</file>