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err="1" smtClean="0"/>
              <a:t>iNTERFACE</a:t>
            </a:r>
            <a:endParaRPr lang="en-US" dirty="0"/>
          </a:p>
        </p:txBody>
      </p:sp>
      <p:pic>
        <p:nvPicPr>
          <p:cNvPr id="4" name="Content Placeholder 3" descr="basics_interfac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15" y="1131888"/>
            <a:ext cx="8971194" cy="53451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-FL-Studio-11-Producer-Edition-Fr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25" y="76200"/>
            <a:ext cx="8359776" cy="66878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 BROWSER</a:t>
            </a:r>
            <a:endParaRPr lang="en-US" dirty="0"/>
          </a:p>
        </p:txBody>
      </p:sp>
      <p:pic>
        <p:nvPicPr>
          <p:cNvPr id="4" name="Content Placeholder 3" descr="rasto27.58cd7b35dd204_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01" y="1055688"/>
            <a:ext cx="8689622" cy="48879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MIDI PLUGINS </a:t>
            </a:r>
            <a:endParaRPr lang="en-US" dirty="0"/>
          </a:p>
        </p:txBody>
      </p:sp>
      <p:pic>
        <p:nvPicPr>
          <p:cNvPr id="4" name="Content Placeholder 3" descr="vi-25-edit-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08" y="979488"/>
            <a:ext cx="8507208" cy="519271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684</TotalTime>
  <Words>6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Angles</vt:lpstr>
      <vt:lpstr>Basic iNTERFACE</vt:lpstr>
      <vt:lpstr>Slide 2</vt:lpstr>
      <vt:lpstr>INSTRUMENTS BROWSER</vt:lpstr>
      <vt:lpstr>MIDI PLUGINS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WARNA SUARA</dc:title>
  <dc:creator>hp</dc:creator>
  <cp:lastModifiedBy>PERSONAL</cp:lastModifiedBy>
  <cp:revision>70</cp:revision>
  <dcterms:created xsi:type="dcterms:W3CDTF">2017-09-08T09:07:36Z</dcterms:created>
  <dcterms:modified xsi:type="dcterms:W3CDTF">2017-12-04T14:45:36Z</dcterms:modified>
</cp:coreProperties>
</file>