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/>
              <a:t>WARNA SUARA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r>
              <a:rPr lang="en-US" sz="2400" dirty="0" smtClean="0"/>
              <a:t> 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3217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TERMINOLOGI QUIS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Rhytm</a:t>
            </a:r>
            <a:endParaRPr lang="en-US" sz="3600" dirty="0" smtClean="0"/>
          </a:p>
          <a:p>
            <a:pPr algn="ctr"/>
            <a:r>
              <a:rPr lang="en-US" sz="3600" dirty="0" smtClean="0"/>
              <a:t>Accent</a:t>
            </a:r>
          </a:p>
          <a:p>
            <a:pPr algn="ctr"/>
            <a:r>
              <a:rPr lang="en-US" sz="3600" dirty="0" smtClean="0"/>
              <a:t>Tempo</a:t>
            </a:r>
          </a:p>
          <a:p>
            <a:pPr algn="ctr"/>
            <a:r>
              <a:rPr lang="en-US" sz="3600" dirty="0" smtClean="0"/>
              <a:t>Reverb</a:t>
            </a:r>
          </a:p>
          <a:p>
            <a:pPr algn="ctr"/>
            <a:r>
              <a:rPr lang="en-US" sz="3600" dirty="0" err="1" smtClean="0"/>
              <a:t>Dubstep</a:t>
            </a:r>
            <a:endParaRPr lang="en-US" sz="3600" dirty="0" smtClean="0"/>
          </a:p>
          <a:p>
            <a:pPr algn="ctr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TERMINOLOGI QUIS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Phrase</a:t>
            </a:r>
          </a:p>
          <a:p>
            <a:pPr algn="ctr"/>
            <a:r>
              <a:rPr lang="en-US" sz="3600" dirty="0" smtClean="0"/>
              <a:t>Interlude</a:t>
            </a:r>
          </a:p>
          <a:p>
            <a:pPr algn="ctr"/>
            <a:r>
              <a:rPr lang="en-US" sz="3600" dirty="0" smtClean="0"/>
              <a:t>Loops</a:t>
            </a:r>
          </a:p>
          <a:p>
            <a:pPr algn="ctr"/>
            <a:r>
              <a:rPr lang="en-US" sz="3600" dirty="0" err="1" smtClean="0"/>
              <a:t>Flanger</a:t>
            </a:r>
            <a:endParaRPr lang="en-US" sz="3600" dirty="0" smtClean="0"/>
          </a:p>
          <a:p>
            <a:pPr algn="ctr"/>
            <a:r>
              <a:rPr lang="en-US" sz="3600" dirty="0" smtClean="0"/>
              <a:t>Latency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TERMINOLOGI QUIS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Shyntesizer</a:t>
            </a:r>
            <a:endParaRPr lang="en-US" sz="3600" dirty="0" smtClean="0"/>
          </a:p>
          <a:p>
            <a:pPr algn="ctr"/>
            <a:r>
              <a:rPr lang="en-US" sz="3600" dirty="0" smtClean="0"/>
              <a:t>Beats</a:t>
            </a:r>
          </a:p>
          <a:p>
            <a:pPr algn="ctr"/>
            <a:r>
              <a:rPr lang="en-US" sz="3600" dirty="0" smtClean="0"/>
              <a:t>Delay</a:t>
            </a:r>
          </a:p>
          <a:p>
            <a:pPr algn="ctr"/>
            <a:r>
              <a:rPr lang="en-US" sz="3600" dirty="0" smtClean="0"/>
              <a:t>Chorus</a:t>
            </a:r>
          </a:p>
          <a:p>
            <a:pPr algn="ctr"/>
            <a:r>
              <a:rPr lang="en-US" sz="3600" dirty="0" smtClean="0"/>
              <a:t>Melodious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SOUND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Chorus,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menebalkan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,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paduan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menyanyi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pitch </a:t>
            </a:r>
            <a:r>
              <a:rPr lang="en-US" dirty="0" err="1" smtClean="0"/>
              <a:t>dan</a:t>
            </a:r>
            <a:r>
              <a:rPr lang="en-US" dirty="0" smtClean="0"/>
              <a:t> tempo yang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yang </a:t>
            </a:r>
            <a:r>
              <a:rPr lang="en-US" dirty="0" err="1" smtClean="0"/>
              <a:t>kaya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tebal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Delay,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penundaan</a:t>
            </a:r>
            <a:r>
              <a:rPr lang="en-US" dirty="0" smtClean="0"/>
              <a:t> yang </a:t>
            </a:r>
            <a:r>
              <a:rPr lang="en-US" dirty="0" err="1" smtClean="0"/>
              <a:t>berulang</a:t>
            </a:r>
            <a:r>
              <a:rPr lang="en-US" dirty="0" smtClean="0"/>
              <a:t> - </a:t>
            </a:r>
            <a:r>
              <a:rPr lang="en-US" dirty="0" err="1" smtClean="0"/>
              <a:t>ulang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aslinya</a:t>
            </a:r>
            <a:r>
              <a:rPr lang="en-US" dirty="0" smtClean="0"/>
              <a:t>.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backvocalnya</a:t>
            </a:r>
            <a:r>
              <a:rPr lang="en-US" dirty="0" smtClean="0"/>
              <a:t>).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Flanger</a:t>
            </a:r>
            <a:r>
              <a:rPr lang="en-US" dirty="0" smtClean="0"/>
              <a:t>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mencampur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delay</a:t>
            </a:r>
            <a:br>
              <a:rPr lang="en-US" dirty="0" smtClean="0"/>
            </a:b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angin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Reverb,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gema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berkesan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gedung</a:t>
            </a:r>
            <a:r>
              <a:rPr lang="en-US" dirty="0" smtClean="0"/>
              <a:t> ,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konser</a:t>
            </a:r>
            <a:r>
              <a:rPr lang="en-US" dirty="0" smtClean="0"/>
              <a:t> , </a:t>
            </a:r>
            <a:r>
              <a:rPr lang="en-US" dirty="0" err="1" smtClean="0"/>
              <a:t>gunung</a:t>
            </a:r>
            <a:r>
              <a:rPr lang="en-US" dirty="0" smtClean="0"/>
              <a:t> , </a:t>
            </a:r>
            <a:r>
              <a:rPr lang="en-US" dirty="0" err="1" smtClean="0"/>
              <a:t>padang</a:t>
            </a:r>
            <a:r>
              <a:rPr lang="en-US" dirty="0" smtClean="0"/>
              <a:t> </a:t>
            </a:r>
            <a:r>
              <a:rPr lang="en-US" dirty="0" err="1" smtClean="0"/>
              <a:t>pasir</a:t>
            </a:r>
            <a:r>
              <a:rPr lang="en-US" dirty="0" smtClean="0"/>
              <a:t> 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kamar</a:t>
            </a:r>
            <a:r>
              <a:rPr lang="en-US" dirty="0" smtClean="0"/>
              <a:t> </a:t>
            </a:r>
            <a:r>
              <a:rPr lang="en-US" dirty="0" err="1" smtClean="0"/>
              <a:t>mandi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659</TotalTime>
  <Words>39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WARNA SUARA</vt:lpstr>
      <vt:lpstr>TERMINOLOGI QUIS</vt:lpstr>
      <vt:lpstr>TERMINOLOGI QUIS</vt:lpstr>
      <vt:lpstr>TERMINOLOGI QUIS</vt:lpstr>
      <vt:lpstr>SOUND EFFECTS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WARNA SUARA</dc:title>
  <dc:creator>hp</dc:creator>
  <cp:lastModifiedBy>PERSONAL</cp:lastModifiedBy>
  <cp:revision>66</cp:revision>
  <dcterms:created xsi:type="dcterms:W3CDTF">2017-09-08T09:07:36Z</dcterms:created>
  <dcterms:modified xsi:type="dcterms:W3CDTF">2017-12-04T15:14:55Z</dcterms:modified>
</cp:coreProperties>
</file>