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80" r:id="rId4"/>
    <p:sldId id="28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34AC87-E31E-4CDB-892A-3175B7F71504}" type="datetimeFigureOut">
              <a:rPr lang="en-US" smtClean="0"/>
              <a:pPr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3FC2923-C2E5-47D2-8839-0518F43B4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Decible</a:t>
            </a:r>
            <a:r>
              <a:rPr lang="en-US" dirty="0" smtClean="0"/>
              <a:t> Scale</a:t>
            </a:r>
            <a:endParaRPr lang="en-US" dirty="0"/>
          </a:p>
        </p:txBody>
      </p:sp>
      <p:pic>
        <p:nvPicPr>
          <p:cNvPr id="4" name="Content Placeholder 3" descr="audition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01" y="1284288"/>
            <a:ext cx="8689622" cy="48879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pic>
        <p:nvPicPr>
          <p:cNvPr id="4" name="Content Placeholder 3" descr="audition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53828"/>
            <a:ext cx="7337426" cy="53993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interface</a:t>
            </a:r>
            <a:endParaRPr lang="en-US" dirty="0"/>
          </a:p>
        </p:txBody>
      </p:sp>
      <p:pic>
        <p:nvPicPr>
          <p:cNvPr id="4" name="Content Placeholder 3" descr="audition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99" y="967880"/>
            <a:ext cx="7881049" cy="55853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Track</a:t>
            </a:r>
            <a:endParaRPr lang="en-US" dirty="0"/>
          </a:p>
        </p:txBody>
      </p:sp>
      <p:pic>
        <p:nvPicPr>
          <p:cNvPr id="4" name="Content Placeholder 3" descr="logic-pro_801076_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817" y="1131888"/>
            <a:ext cx="8534590" cy="473551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675</TotalTime>
  <Words>7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Angles</vt:lpstr>
      <vt:lpstr>Decible Scale</vt:lpstr>
      <vt:lpstr>Editing</vt:lpstr>
      <vt:lpstr>Mixing interface</vt:lpstr>
      <vt:lpstr>Music Track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WARNA SUARA</dc:title>
  <dc:creator>hp</dc:creator>
  <cp:lastModifiedBy>PERSONAL</cp:lastModifiedBy>
  <cp:revision>71</cp:revision>
  <dcterms:created xsi:type="dcterms:W3CDTF">2017-09-08T09:07:36Z</dcterms:created>
  <dcterms:modified xsi:type="dcterms:W3CDTF">2017-12-04T15:24:37Z</dcterms:modified>
</cp:coreProperties>
</file>