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TUGAS 2 –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20%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90572"/>
          </a:xfrm>
        </p:spPr>
        <p:txBody>
          <a:bodyPr>
            <a:normAutofit/>
          </a:bodyPr>
          <a:lstStyle/>
          <a:p>
            <a:r>
              <a:rPr lang="en-US" u="sng" dirty="0" err="1" smtClean="0"/>
              <a:t>Membuat</a:t>
            </a:r>
            <a:r>
              <a:rPr lang="en-US" u="sng" dirty="0" smtClean="0"/>
              <a:t> </a:t>
            </a:r>
            <a:r>
              <a:rPr lang="en-US" u="sng" dirty="0" smtClean="0"/>
              <a:t> Announcement Radio</a:t>
            </a:r>
            <a:endParaRPr lang="en-US" u="sng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r>
              <a:rPr lang="en-US" dirty="0" smtClean="0"/>
              <a:t>, </a:t>
            </a:r>
            <a:r>
              <a:rPr lang="en-US" dirty="0" err="1" smtClean="0"/>
              <a:t>pemberitahuan</a:t>
            </a:r>
            <a:r>
              <a:rPr lang="en-US" dirty="0" smtClean="0"/>
              <a:t>,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terselubung</a:t>
            </a:r>
            <a:r>
              <a:rPr lang="en-US" dirty="0" smtClean="0"/>
              <a:t>, </a:t>
            </a:r>
            <a:r>
              <a:rPr lang="en-US" dirty="0" err="1" smtClean="0"/>
              <a:t>adlips</a:t>
            </a:r>
            <a:r>
              <a:rPr lang="en-US" dirty="0" smtClean="0"/>
              <a:t>, promo, event,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smtClean="0"/>
              <a:t>30 – 60 </a:t>
            </a:r>
            <a:r>
              <a:rPr lang="en-US" dirty="0" err="1" smtClean="0"/>
              <a:t>detik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music </a:t>
            </a:r>
            <a:r>
              <a:rPr lang="en-US" dirty="0" smtClean="0"/>
              <a:t>+ Voiceover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asistensi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, </a:t>
            </a:r>
            <a:r>
              <a:rPr lang="en-US" dirty="0" smtClean="0"/>
              <a:t>2 </a:t>
            </a:r>
            <a:r>
              <a:rPr lang="en-US" dirty="0" err="1" smtClean="0"/>
              <a:t>pertemuan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software ADOBE </a:t>
            </a:r>
            <a:r>
              <a:rPr lang="en-US" dirty="0" smtClean="0"/>
              <a:t>AUDITION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Yang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explorasi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ADOBE AUDITION.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mood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editing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vokal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penyiar</a:t>
            </a:r>
            <a:r>
              <a:rPr lang="en-US" dirty="0" smtClean="0"/>
              <a:t> radio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835</TotalTime>
  <Words>83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TUGAS 2 – Bobot nilai 20%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WARNA SUARA</dc:title>
  <dc:creator>hp</dc:creator>
  <cp:lastModifiedBy>PERSONAL</cp:lastModifiedBy>
  <cp:revision>89</cp:revision>
  <dcterms:created xsi:type="dcterms:W3CDTF">2017-09-08T09:07:36Z</dcterms:created>
  <dcterms:modified xsi:type="dcterms:W3CDTF">2017-12-04T15:41:22Z</dcterms:modified>
</cp:coreProperties>
</file>