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MENGINDENTIFIKASI PEMASARAN ABAD 21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5493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JATMIKO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TEKNIK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89525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</a:t>
            </a:r>
            <a:r>
              <a:rPr lang="id-ID" sz="2000" dirty="0" smtClean="0"/>
              <a:t> </a:t>
            </a:r>
            <a:r>
              <a:rPr lang="en-US" sz="2000" dirty="0" smtClean="0"/>
              <a:t>301</a:t>
            </a:r>
            <a:endParaRPr lang="en-US" sz="2000" dirty="0" smtClean="0"/>
          </a:p>
          <a:p>
            <a:endParaRPr lang="id-ID" sz="2000" dirty="0"/>
          </a:p>
          <a:p>
            <a:r>
              <a:rPr lang="en-US" sz="2000" dirty="0" smtClean="0"/>
              <a:t>MANAJEMEN PEMASARAN</a:t>
            </a:r>
          </a:p>
          <a:p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peamsaran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/global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INDIKATIR PENILAIAN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peamsaran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/global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Marketing)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/>
              <a:t>Phillip </a:t>
            </a:r>
            <a:r>
              <a:rPr lang="en-US" sz="2800" dirty="0"/>
              <a:t>Kotler</a:t>
            </a:r>
          </a:p>
          <a:p>
            <a:pPr marL="0" indent="0" algn="ctr">
              <a:buNone/>
            </a:pPr>
            <a:r>
              <a:rPr lang="en-US" sz="2800" dirty="0"/>
              <a:t>Garry Armstrong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6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err="1"/>
              <a:t>Pemasaran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Dunia</a:t>
            </a:r>
            <a:r>
              <a:rPr lang="en-US" sz="3600" dirty="0"/>
              <a:t> yang </a:t>
            </a:r>
            <a:r>
              <a:rPr lang="en-US" sz="3600" dirty="0" err="1"/>
              <a:t>Sedang</a:t>
            </a:r>
            <a:r>
              <a:rPr lang="en-US" sz="3600" dirty="0"/>
              <a:t> </a:t>
            </a:r>
            <a:r>
              <a:rPr lang="en-US" sz="3600" dirty="0" err="1"/>
              <a:t>Berubah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err="1"/>
              <a:t>Mendefinisikan</a:t>
            </a:r>
            <a:r>
              <a:rPr lang="en-US" sz="3000" dirty="0"/>
              <a:t> </a:t>
            </a:r>
            <a:r>
              <a:rPr lang="en-US" sz="3000" dirty="0" err="1"/>
              <a:t>pemasaran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mendiskusikan</a:t>
            </a:r>
            <a:r>
              <a:rPr lang="en-US" sz="3000" dirty="0"/>
              <a:t> </a:t>
            </a:r>
            <a:r>
              <a:rPr lang="en-US" sz="3000" dirty="0" err="1"/>
              <a:t>konsep</a:t>
            </a:r>
            <a:r>
              <a:rPr lang="en-US" sz="3000" dirty="0"/>
              <a:t> inti </a:t>
            </a:r>
            <a:r>
              <a:rPr lang="en-US" sz="3000" dirty="0" err="1"/>
              <a:t>pemasaran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 err="1"/>
              <a:t>Mendefinisikan</a:t>
            </a:r>
            <a:r>
              <a:rPr lang="en-US" sz="3000" dirty="0"/>
              <a:t> </a:t>
            </a:r>
            <a:r>
              <a:rPr lang="en-US" sz="3000" dirty="0" err="1"/>
              <a:t>manajemen</a:t>
            </a:r>
            <a:r>
              <a:rPr lang="en-US" sz="3000" dirty="0"/>
              <a:t> </a:t>
            </a:r>
            <a:r>
              <a:rPr lang="en-US" sz="3000" dirty="0" err="1"/>
              <a:t>pemasaran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menguji</a:t>
            </a:r>
            <a:r>
              <a:rPr lang="en-US" sz="3000" dirty="0"/>
              <a:t> </a:t>
            </a:r>
            <a:r>
              <a:rPr lang="en-US" sz="3000" dirty="0" err="1"/>
              <a:t>bagaimana</a:t>
            </a:r>
            <a:r>
              <a:rPr lang="en-US" sz="3000" dirty="0"/>
              <a:t> </a:t>
            </a:r>
            <a:r>
              <a:rPr lang="en-US" sz="3000" dirty="0" err="1"/>
              <a:t>pemasar</a:t>
            </a:r>
            <a:r>
              <a:rPr lang="en-US" sz="3000" dirty="0"/>
              <a:t> </a:t>
            </a:r>
            <a:r>
              <a:rPr lang="en-US" sz="3000" dirty="0" err="1"/>
              <a:t>mengatur</a:t>
            </a:r>
            <a:r>
              <a:rPr lang="en-US" sz="3000" dirty="0"/>
              <a:t> </a:t>
            </a:r>
            <a:r>
              <a:rPr lang="en-US" sz="3000" dirty="0" err="1"/>
              <a:t>permintaan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membangun</a:t>
            </a:r>
            <a:r>
              <a:rPr lang="en-US" sz="3000" dirty="0"/>
              <a:t> </a:t>
            </a:r>
            <a:r>
              <a:rPr lang="en-US" sz="3000" dirty="0" err="1"/>
              <a:t>hubungan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pelanggan</a:t>
            </a:r>
            <a:r>
              <a:rPr lang="en-US" sz="3000" dirty="0"/>
              <a:t> yang </a:t>
            </a:r>
            <a:r>
              <a:rPr lang="en-US" sz="3000" dirty="0" err="1"/>
              <a:t>menguntungkan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 err="1"/>
              <a:t>Membandingkan</a:t>
            </a:r>
            <a:r>
              <a:rPr lang="en-US" sz="3000" dirty="0"/>
              <a:t> </a:t>
            </a:r>
            <a:r>
              <a:rPr lang="en-US" sz="3000" dirty="0" err="1"/>
              <a:t>kelima</a:t>
            </a:r>
            <a:r>
              <a:rPr lang="en-US" sz="3000" dirty="0"/>
              <a:t> </a:t>
            </a:r>
            <a:r>
              <a:rPr lang="en-US" sz="3000" dirty="0" err="1"/>
              <a:t>falsafah</a:t>
            </a:r>
            <a:r>
              <a:rPr lang="en-US" sz="3000" dirty="0"/>
              <a:t> </a:t>
            </a:r>
            <a:r>
              <a:rPr lang="en-US" sz="3000" dirty="0" err="1"/>
              <a:t>manajemen</a:t>
            </a:r>
            <a:r>
              <a:rPr lang="en-US" sz="3000" dirty="0"/>
              <a:t> </a:t>
            </a:r>
            <a:r>
              <a:rPr lang="en-US" sz="3000" dirty="0" err="1"/>
              <a:t>pemasaran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 err="1"/>
              <a:t>Menganalisis</a:t>
            </a:r>
            <a:r>
              <a:rPr lang="en-US" sz="3000" dirty="0"/>
              <a:t> </a:t>
            </a:r>
            <a:r>
              <a:rPr lang="en-US" sz="3000" dirty="0" err="1"/>
              <a:t>tantangan-tantangan</a:t>
            </a:r>
            <a:r>
              <a:rPr lang="en-US" sz="3000" dirty="0"/>
              <a:t> </a:t>
            </a:r>
            <a:r>
              <a:rPr lang="en-US" sz="3000" dirty="0" err="1"/>
              <a:t>utama</a:t>
            </a:r>
            <a:r>
              <a:rPr lang="en-US" sz="3000" dirty="0"/>
              <a:t> yang </a:t>
            </a:r>
            <a:r>
              <a:rPr lang="en-US" sz="3000" dirty="0" err="1"/>
              <a:t>dihadapi</a:t>
            </a:r>
            <a:r>
              <a:rPr lang="en-US" sz="3000" dirty="0"/>
              <a:t> </a:t>
            </a:r>
            <a:r>
              <a:rPr lang="en-US" sz="3000" dirty="0" err="1"/>
              <a:t>pemasar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abad</a:t>
            </a:r>
            <a:r>
              <a:rPr lang="en-US" sz="3000" dirty="0"/>
              <a:t> </a:t>
            </a:r>
            <a:r>
              <a:rPr lang="en-US" sz="3000" dirty="0" err="1"/>
              <a:t>mendatang</a:t>
            </a:r>
            <a:endParaRPr lang="en-GB" sz="3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Inti </a:t>
            </a:r>
            <a:r>
              <a:rPr lang="en-US" dirty="0" err="1"/>
              <a:t>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74" y="1722438"/>
            <a:ext cx="494565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0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7594"/>
            <a:ext cx="8229600" cy="36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1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Pelaku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kekuatan</a:t>
            </a:r>
            <a:r>
              <a:rPr lang="en-US" sz="3600" dirty="0"/>
              <a:t> </a:t>
            </a:r>
            <a:r>
              <a:rPr lang="en-US" sz="3600" dirty="0" err="1"/>
              <a:t>utama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pemasaran</a:t>
            </a:r>
            <a:r>
              <a:rPr lang="en-US" sz="3600" dirty="0"/>
              <a:t> modern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6516"/>
            <a:ext cx="8229600" cy="385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8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6516"/>
            <a:ext cx="8229600" cy="385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17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melandasi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berwawasan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78" y="1722438"/>
            <a:ext cx="598384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0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171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MENGINDENTIFIKASI PEMASARAN ABAD 21</vt:lpstr>
      <vt:lpstr>KEMAMPUAN AKHIR YANG DIHARAPKAN</vt:lpstr>
      <vt:lpstr>PowerPoint Presentation</vt:lpstr>
      <vt:lpstr>Pemasaran dalam Dunia yang Sedang Berubah</vt:lpstr>
      <vt:lpstr>Konsep Inti Pemasaran</vt:lpstr>
      <vt:lpstr>Sistem Pemasaran Sederhana</vt:lpstr>
      <vt:lpstr>Pelaku dan kekuatan utama dalam sistem pemasaran modern</vt:lpstr>
      <vt:lpstr>Perbedaan antara konsep penjualan dan pemasaran</vt:lpstr>
      <vt:lpstr>Tiga pemikiran yang melandasi konsep pemasaran berwawasan sosial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Class</cp:lastModifiedBy>
  <cp:revision>19</cp:revision>
  <dcterms:created xsi:type="dcterms:W3CDTF">2017-09-09T11:34:57Z</dcterms:created>
  <dcterms:modified xsi:type="dcterms:W3CDTF">2017-10-05T05:15:20Z</dcterms:modified>
</cp:coreProperties>
</file>