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8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2800" dirty="0" smtClean="0"/>
              <a:t>MENCARI INFORMASI DAN PELUANG PEMASARAN DALAM MENGHADAPI PERSAINGAN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594 –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JATMIKO</a:t>
            </a:r>
          </a:p>
          <a:p>
            <a:endParaRPr 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AKUNTASI</a:t>
            </a: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TEKNIK UNIVERSITAS ESA UNGGUL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E</a:t>
            </a:r>
            <a:r>
              <a:rPr lang="en-US" sz="2000" dirty="0" smtClean="0"/>
              <a:t>BA</a:t>
            </a:r>
            <a:r>
              <a:rPr lang="id-ID" sz="2000" dirty="0" smtClean="0"/>
              <a:t> </a:t>
            </a:r>
            <a:r>
              <a:rPr lang="en-US" sz="2000" dirty="0" smtClean="0"/>
              <a:t>301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MANAJEMEN PEMASASARAN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None/>
            </a:pP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Tanya :</a:t>
            </a:r>
          </a:p>
          <a:p>
            <a:pPr marL="695325" indent="-347663">
              <a:buNone/>
            </a:pPr>
            <a:r>
              <a:rPr lang="en-US" alt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en-US" alt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alt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alt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pangsa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tumbuh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endParaRPr lang="en-US" alt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indent="-347663">
              <a:buNone/>
              <a:tabLst>
                <a:tab pos="695325" algn="l"/>
              </a:tabLst>
            </a:pPr>
            <a:r>
              <a:rPr lang="en-US" alt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	</a:t>
            </a:r>
            <a:r>
              <a:rPr lang="en-US" alt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alt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mempertahankan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pangsa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alt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id-ID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menuju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bintang</a:t>
            </a:r>
            <a:endParaRPr lang="en-US" alt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endParaRPr lang="en-US" alt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en-US" alt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Anjing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695325" indent="-403225">
              <a:buNone/>
            </a:pPr>
            <a:r>
              <a:rPr lang="en-US" alt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en-US" alt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alt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alt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lambat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pangsa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alt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endParaRPr lang="en-US" alt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5325" indent="-403225">
              <a:buNone/>
            </a:pPr>
            <a:r>
              <a:rPr lang="en-US" alt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en-US" alt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alt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uang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sekedar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alt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prospek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uang</a:t>
            </a:r>
            <a:r>
              <a:rPr lang="en-US" alt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tunai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endParaRPr lang="en-US" alt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81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458200" cy="5334000"/>
          </a:xfrm>
        </p:spPr>
        <p:txBody>
          <a:bodyPr>
            <a:normAutofit/>
          </a:bodyPr>
          <a:lstStyle/>
          <a:p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Empat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anggaran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SBU</a:t>
            </a:r>
          </a:p>
          <a:p>
            <a:pPr lvl="1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Kembangkan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pangsa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SBU,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meskipun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mengorbankan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jangka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Tanya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menuju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Bintang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Pertahankan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mempertahankan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pangsa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SBU, (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pemasukan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jangka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SBU,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perampingan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keseluruhan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lemah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tanya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anjing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Lepas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menjual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melikuidasi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(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anjing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tanya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None/>
            </a:pPr>
            <a:endParaRPr lang="en-US" altLang="en-US" sz="1800" dirty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98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Tiga Cara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4889416" cy="115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90875"/>
            <a:ext cx="54991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53000"/>
            <a:ext cx="54991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66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Peluang pertumbuhan </a:t>
            </a:r>
            <a:r>
              <a:rPr lang="id-ID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Intensif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id-I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penetrasi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endParaRPr lang="id-ID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id-I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Meraih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pangsa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ad</a:t>
            </a:r>
            <a:r>
              <a:rPr lang="id-I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endParaRPr lang="id-ID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id-I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id-I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modifikasi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03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Autofit/>
          </a:bodyPr>
          <a:lstStyle/>
          <a:p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Tiga Strategi Pertumbuhan Intensif </a:t>
            </a:r>
            <a:b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(Igor Ansoft)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81" y="1752600"/>
            <a:ext cx="624871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109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Peluang Pertumbuhan </a:t>
            </a:r>
            <a:r>
              <a:rPr lang="id-ID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Integratif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hulu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membeli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pemasok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kendali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hilir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Perusahaan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membeli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pedagang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eceran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Horizontal</a:t>
            </a:r>
          </a:p>
          <a:p>
            <a:pPr lvl="1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Perusahaan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membeli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pesaing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67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Peluang Pertumbuhan </a:t>
            </a:r>
            <a:r>
              <a:rPr lang="id-ID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Diversifikasi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diversifikasi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konsentris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Perusahaan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sineri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diversifikasi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horizontal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Perusahaan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menarik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pelanggannya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walaupun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teknologinya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diversifikasi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konglomerat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Perusahaan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ataupun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77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3687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menyusun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rencana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SBU</a:t>
            </a:r>
          </a:p>
          <a:p>
            <a:pPr marL="0" indent="0" algn="ctr"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INDIKATOR PENILAIAN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menyusun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rencana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PERENCANAAAN STRATEGIS DAN </a:t>
            </a:r>
            <a:b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PROSES PEMASARAN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804234" cy="301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33737"/>
            <a:ext cx="4286250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447800"/>
            <a:ext cx="37433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65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30" y="596900"/>
            <a:ext cx="53467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22500"/>
            <a:ext cx="3511600" cy="319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4279900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510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9" y="685800"/>
            <a:ext cx="82978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7445"/>
            <a:ext cx="8229600" cy="418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71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60" y="914400"/>
            <a:ext cx="11588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45847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6894"/>
            <a:ext cx="8229600" cy="325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29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9450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78" y="1828800"/>
            <a:ext cx="6986622" cy="334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04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Boston Consulting Group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81766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509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Perusahaan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mengklasifikasikan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SBU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pangsa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SBU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dibedakan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Bintang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pangsa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Memerlukan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membiayai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pertumbuhannya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saat5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melambat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berubah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perah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lambat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pangsa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- Unit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mantap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berhasil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membayar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yang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emerlukan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810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915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214</Words>
  <Application>Microsoft Office PowerPoint</Application>
  <PresentationFormat>On-screen Show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MENCARI INFORMASI DAN PELUANG PEMASARAN DALAM MENGHADAPI PERSAINGAN</vt:lpstr>
      <vt:lpstr>KEMAMPUAN AKHIR YANG DIHARAPKAN</vt:lpstr>
      <vt:lpstr>PERENCANAAAN STRATEGIS DAN  PROSES PEMASARAN</vt:lpstr>
      <vt:lpstr>PowerPoint Presentation</vt:lpstr>
      <vt:lpstr>PowerPoint Presentation</vt:lpstr>
      <vt:lpstr>PowerPoint Presentation</vt:lpstr>
      <vt:lpstr>PowerPoint Presentation</vt:lpstr>
      <vt:lpstr>Pendekatan Boston Consulting Group</vt:lpstr>
      <vt:lpstr>PowerPoint Presentation</vt:lpstr>
      <vt:lpstr>PowerPoint Presentation</vt:lpstr>
      <vt:lpstr>PowerPoint Presentation</vt:lpstr>
      <vt:lpstr>Tiga Cara Mengembangkan strategi Pertumbuhan</vt:lpstr>
      <vt:lpstr>Peluang pertumbuhan Intensif</vt:lpstr>
      <vt:lpstr>Tiga Strategi Pertumbuhan Intensif  (Igor Ansoft)</vt:lpstr>
      <vt:lpstr>Peluang Pertumbuhan Integratif</vt:lpstr>
      <vt:lpstr>Peluang Pertumbuhan Diversifikasi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Class</cp:lastModifiedBy>
  <cp:revision>23</cp:revision>
  <dcterms:created xsi:type="dcterms:W3CDTF">2017-09-09T11:34:57Z</dcterms:created>
  <dcterms:modified xsi:type="dcterms:W3CDTF">2017-10-04T01:31:39Z</dcterms:modified>
</cp:coreProperties>
</file>