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200" b="1" dirty="0" smtClean="0"/>
              <a:t>RISET PEMASARAN DAN PERAMALAN PERMINTAAN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5493 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JATMIKO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</a:t>
            </a:r>
            <a:r>
              <a:rPr lang="id-ID" sz="2000" dirty="0" smtClean="0"/>
              <a:t> </a:t>
            </a:r>
            <a:r>
              <a:rPr lang="en-US" sz="2000" dirty="0" smtClean="0"/>
              <a:t>301</a:t>
            </a:r>
          </a:p>
          <a:p>
            <a:endParaRPr lang="id-ID" sz="2000" dirty="0" smtClean="0"/>
          </a:p>
          <a:p>
            <a:r>
              <a:rPr lang="en-US" sz="2000" dirty="0" smtClean="0"/>
              <a:t>MANAJEMEN PEMASARAN</a:t>
            </a:r>
          </a:p>
          <a:p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8" y="1295400"/>
            <a:ext cx="6710891" cy="503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4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Penjajakan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Eksploratif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merumuskan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Deskriptif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menguraikan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Kausal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8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Pendukung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(SPKP)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terkoordinasi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menginterprestasikan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kuantitatif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pendukung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09" y="1524000"/>
            <a:ext cx="6502398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6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/>
              <a:t>Mahasiswa mampu dan dapat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peramalan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INDIKATOR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endParaRPr lang="en-US" dirty="0" smtClean="0"/>
          </a:p>
          <a:p>
            <a:pPr marL="0" indent="0" algn="ctr">
              <a:buNone/>
            </a:pPr>
            <a:r>
              <a:rPr lang="fi-FI" dirty="0"/>
              <a:t>Mahasiswa dapat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peramalan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menyortir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mendistribusikan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pembuat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5023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pencatatan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HargaTingkat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persediaan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Piutang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manager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Seperangkat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manager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5908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96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–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intelijen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Melatih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melaporkan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Kerjasama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perantara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intelijen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Resources,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perumusan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interprestasi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(Freddy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Rangkuti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(Phillip Kotler)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mempertajam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347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RISET PEMASARAN DAN PERAMALAN PERMINTAAN</vt:lpstr>
      <vt:lpstr>KEMAMPUAN AKHIR YANG DIHARAPKAN</vt:lpstr>
      <vt:lpstr>Sistem Informasi Pemasaran</vt:lpstr>
      <vt:lpstr>Sistem Informasi Pemasaran</vt:lpstr>
      <vt:lpstr>Sistem Informasi Pemasaran</vt:lpstr>
      <vt:lpstr>Sistem Informasi Pemasaran</vt:lpstr>
      <vt:lpstr>Cara –cara dalam Sistem intelijen Pemasaran</vt:lpstr>
      <vt:lpstr>Riset Pemasaran</vt:lpstr>
      <vt:lpstr>Informasi ini digunakan untuk:</vt:lpstr>
      <vt:lpstr>Proses Riset Pemasaran</vt:lpstr>
      <vt:lpstr>Jenis Sasaran Riset</vt:lpstr>
      <vt:lpstr>Sistem Pendukung Keputusan Pemasaran (SPKP)</vt:lpstr>
      <vt:lpstr>Peralatan kuantitatif yang digunakan dalam sistem pendukung keputusan pemasaran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22</cp:revision>
  <dcterms:created xsi:type="dcterms:W3CDTF">2017-09-09T11:34:57Z</dcterms:created>
  <dcterms:modified xsi:type="dcterms:W3CDTF">2017-10-04T02:17:38Z</dcterms:modified>
</cp:coreProperties>
</file>