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Lingkup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d-ID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21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Penyusunan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Strg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Mencarai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Peluang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Riset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Peramalan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Permintaan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Menciptakan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Nilai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Kepuasan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Loyalitas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Menganalisis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Konsumen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Mengindentifikasi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Segmen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Sasaran</a:t>
          </a:r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67227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 custScaleX="161836" custLinFactNeighborX="-2205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69554" custLinFactNeighborX="-4945" custLinFactNeighborY="2147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 custScaleX="165999" custLinFactNeighborX="-4712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69554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60667" custLinFactNeighborX="-249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63828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 custScaleX="171865" custLinFactNeighborX="2137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1F71349-DC31-4BA9-A943-0483AA22F8B5}" type="presOf" srcId="{47AB347D-8A52-403C-8CC2-15203C7B5165}" destId="{7D050D33-E842-4CB1-BB32-4472D789CEE1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24815A1-92C8-4A1C-AC1D-82E70933E04E}" type="presOf" srcId="{28BAE4EE-CAC5-42E9-AC46-81893920A0AF}" destId="{EABC56BA-BED8-4618-966A-6DFEB4199E1E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4E816581-449F-4047-8F6C-F9E7EA876986}" type="presOf" srcId="{0AB1C640-F189-4273-B834-610080795224}" destId="{9D251D23-DD02-48F6-B400-EEDC0CCC200F}" srcOrd="0" destOrd="0" presId="urn:microsoft.com/office/officeart/2008/layout/LinedList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000DBFCA-9461-4B07-9DE2-BB9289736A9B}" type="presOf" srcId="{3EF520D6-2791-4CD9-B860-BFF4CD930A9A}" destId="{6889DC47-0EFA-46F4-91D3-B512CDE3BC5E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6BBC4C38-7A5E-4F9C-92D3-054231B82E31}" type="presOf" srcId="{92829A48-22C8-4A7F-B34E-1DA98441C864}" destId="{CC00B0E6-9C86-463E-938F-2AA4DF871544}" srcOrd="0" destOrd="0" presId="urn:microsoft.com/office/officeart/2008/layout/LinedList"/>
    <dgm:cxn modelId="{92E0C1C9-377C-4C3F-A0C7-712F451CE58E}" type="presOf" srcId="{0B2A947A-3D3E-4EEB-B29E-EEAFFF72C7B3}" destId="{C83A75EC-287E-40B0-B706-113650617AE8}" srcOrd="0" destOrd="0" presId="urn:microsoft.com/office/officeart/2008/layout/LinedList"/>
    <dgm:cxn modelId="{082A49A8-F827-49EF-9426-E517347629DF}" type="presOf" srcId="{C7390F12-7609-4C55-9D41-2F66FD3EA350}" destId="{E511885A-3EC0-4E6D-81EA-A4EC5D0F9262}" srcOrd="0" destOrd="0" presId="urn:microsoft.com/office/officeart/2008/layout/LinedList"/>
    <dgm:cxn modelId="{2F94E9C3-A117-42E2-98D8-2846EA66DEE7}" type="presOf" srcId="{8EBEE723-728F-410E-9AE1-868C4B32468D}" destId="{DE1CF7FF-673F-422B-B69A-BE6EDB9AC2EE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50FBAD5-A7A9-4726-8A8D-41E50D20546C}" type="presOf" srcId="{00311E1D-F107-4E0D-946B-1942A493312D}" destId="{F2F02534-4E77-4589-BE74-5A6A33C5ED20}" srcOrd="0" destOrd="0" presId="urn:microsoft.com/office/officeart/2008/layout/LinedList"/>
    <dgm:cxn modelId="{17C0CCC3-ED86-4056-93AA-D0FB0D185644}" type="presOf" srcId="{B78FC460-0A8A-4B89-8143-4C7056347357}" destId="{0A036916-D852-43D8-BD93-F259B399A0C5}" srcOrd="0" destOrd="0" presId="urn:microsoft.com/office/officeart/2008/layout/LinedList"/>
    <dgm:cxn modelId="{AEEC2F8D-C8C8-41A8-9393-C419F0EBEDD3}" type="presOf" srcId="{B0C78C98-9771-453A-B57F-0C9285D530D2}" destId="{57C51537-0F15-46E8-ACA8-15E1BDFAC399}" srcOrd="0" destOrd="0" presId="urn:microsoft.com/office/officeart/2008/layout/LinedList"/>
    <dgm:cxn modelId="{77ACA943-B73D-481B-9E39-FEDACC089D2E}" type="presOf" srcId="{D2906744-8714-4057-A684-F1749BE2B5AB}" destId="{7A87AE05-A330-4876-96B7-D9F97769EFC4}" srcOrd="0" destOrd="0" presId="urn:microsoft.com/office/officeart/2008/layout/LinedList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B32D4E0E-B0D7-481F-9995-F7E1E8B3BAF9}" type="presOf" srcId="{54454A78-818B-49FB-8BF1-5AAE2E34A367}" destId="{743E8C90-C21B-4A8F-BE22-3AA97EA521E5}" srcOrd="0" destOrd="0" presId="urn:microsoft.com/office/officeart/2008/layout/LinedList"/>
    <dgm:cxn modelId="{E5B78385-3E12-492C-B83B-90E8B0118646}" type="presOf" srcId="{E4871413-ABF8-482F-9F4A-3A1ACA5A78D4}" destId="{8D13C629-F217-478C-A847-C3C5CB9514F2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D0E6512E-AD11-46D7-91C8-332625633785}" type="presOf" srcId="{E96040B4-AF25-4680-9B5F-F41F5D01E30E}" destId="{59A44CCD-EC55-4A87-956E-07AF162F48AB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2AAF9CCD-605A-44E5-90D1-8B54498C5710}" type="presParOf" srcId="{9D251D23-DD02-48F6-B400-EEDC0CCC200F}" destId="{C22EE792-A02C-4B69-8E84-4967A368D6DF}" srcOrd="0" destOrd="0" presId="urn:microsoft.com/office/officeart/2008/layout/LinedList"/>
    <dgm:cxn modelId="{F1603478-ED1C-466C-AD14-1A13D80194D0}" type="presParOf" srcId="{9D251D23-DD02-48F6-B400-EEDC0CCC200F}" destId="{597BEA57-5A60-4F6C-A372-ABE3AC2A0118}" srcOrd="1" destOrd="0" presId="urn:microsoft.com/office/officeart/2008/layout/LinedList"/>
    <dgm:cxn modelId="{88ED34AF-5518-4ECE-825D-B714F9F8B4A4}" type="presParOf" srcId="{597BEA57-5A60-4F6C-A372-ABE3AC2A0118}" destId="{F2F02534-4E77-4589-BE74-5A6A33C5ED20}" srcOrd="0" destOrd="0" presId="urn:microsoft.com/office/officeart/2008/layout/LinedList"/>
    <dgm:cxn modelId="{385606CA-88A0-4E73-BA4C-D5FD96D88EA7}" type="presParOf" srcId="{597BEA57-5A60-4F6C-A372-ABE3AC2A0118}" destId="{03673E3E-9098-4817-9205-5CEFD9C5F120}" srcOrd="1" destOrd="0" presId="urn:microsoft.com/office/officeart/2008/layout/LinedList"/>
    <dgm:cxn modelId="{BEC99596-CCAC-4207-A52A-106F7963FBE4}" type="presParOf" srcId="{03673E3E-9098-4817-9205-5CEFD9C5F120}" destId="{F8A6C995-3A25-4D16-B852-6BA087592738}" srcOrd="0" destOrd="0" presId="urn:microsoft.com/office/officeart/2008/layout/LinedList"/>
    <dgm:cxn modelId="{03897A5A-D1FE-4278-BBDF-FA4B0E3E830E}" type="presParOf" srcId="{03673E3E-9098-4817-9205-5CEFD9C5F120}" destId="{ADF1A49E-3A9B-439E-BDE0-8A6AF5E6A74A}" srcOrd="1" destOrd="0" presId="urn:microsoft.com/office/officeart/2008/layout/LinedList"/>
    <dgm:cxn modelId="{0C739F9B-F185-499C-AAAB-B82734689D13}" type="presParOf" srcId="{ADF1A49E-3A9B-439E-BDE0-8A6AF5E6A74A}" destId="{BBC00CCE-A382-410E-9075-657FB9EA9757}" srcOrd="0" destOrd="0" presId="urn:microsoft.com/office/officeart/2008/layout/LinedList"/>
    <dgm:cxn modelId="{F9278A31-CB51-42FD-A82A-F2B945B2385F}" type="presParOf" srcId="{ADF1A49E-3A9B-439E-BDE0-8A6AF5E6A74A}" destId="{59A44CCD-EC55-4A87-956E-07AF162F48AB}" srcOrd="1" destOrd="0" presId="urn:microsoft.com/office/officeart/2008/layout/LinedList"/>
    <dgm:cxn modelId="{C53F0FC5-D33D-454F-8A8E-5A0C1775449F}" type="presParOf" srcId="{ADF1A49E-3A9B-439E-BDE0-8A6AF5E6A74A}" destId="{69D525E5-8B77-4593-B5C5-A4E4B9AC3D80}" srcOrd="2" destOrd="0" presId="urn:microsoft.com/office/officeart/2008/layout/LinedList"/>
    <dgm:cxn modelId="{6927EFD7-22A9-4BCC-A6C7-56D338BEE144}" type="presParOf" srcId="{03673E3E-9098-4817-9205-5CEFD9C5F120}" destId="{CC5BF8DC-6D01-4CA4-BBC2-EC57157D4B10}" srcOrd="2" destOrd="0" presId="urn:microsoft.com/office/officeart/2008/layout/LinedList"/>
    <dgm:cxn modelId="{DC13A1DD-D6F3-4AE6-BFC1-C34C5E09B5D6}" type="presParOf" srcId="{03673E3E-9098-4817-9205-5CEFD9C5F120}" destId="{7EBA11C4-38C4-43DD-B7FC-3093C30DFA04}" srcOrd="3" destOrd="0" presId="urn:microsoft.com/office/officeart/2008/layout/LinedList"/>
    <dgm:cxn modelId="{B78EB773-E18A-4166-92BF-AB49DC51C580}" type="presParOf" srcId="{9D251D23-DD02-48F6-B400-EEDC0CCC200F}" destId="{4E3E2734-626B-4B4F-A90F-A1ABEEB76E5F}" srcOrd="2" destOrd="0" presId="urn:microsoft.com/office/officeart/2008/layout/LinedList"/>
    <dgm:cxn modelId="{A61A1B9A-17C9-4D46-A9AC-43368469504D}" type="presParOf" srcId="{9D251D23-DD02-48F6-B400-EEDC0CCC200F}" destId="{02232413-7398-4E2B-A8DF-00DC6F92519B}" srcOrd="3" destOrd="0" presId="urn:microsoft.com/office/officeart/2008/layout/LinedList"/>
    <dgm:cxn modelId="{486FD7D2-75A1-4569-98C2-F3F4FBFBA821}" type="presParOf" srcId="{02232413-7398-4E2B-A8DF-00DC6F92519B}" destId="{EABC56BA-BED8-4618-966A-6DFEB4199E1E}" srcOrd="0" destOrd="0" presId="urn:microsoft.com/office/officeart/2008/layout/LinedList"/>
    <dgm:cxn modelId="{26F2A198-CFE4-4A15-A193-7D5F3039C55D}" type="presParOf" srcId="{02232413-7398-4E2B-A8DF-00DC6F92519B}" destId="{2A6A27CB-5C35-4426-820F-C8E77ABD8A5E}" srcOrd="1" destOrd="0" presId="urn:microsoft.com/office/officeart/2008/layout/LinedList"/>
    <dgm:cxn modelId="{D0DDA1A2-1A44-4DA7-B96A-A4754C9D9439}" type="presParOf" srcId="{2A6A27CB-5C35-4426-820F-C8E77ABD8A5E}" destId="{5AF13429-7C69-4E1C-9117-495D397FA34F}" srcOrd="0" destOrd="0" presId="urn:microsoft.com/office/officeart/2008/layout/LinedList"/>
    <dgm:cxn modelId="{6A5F37CD-5A97-48A2-AECC-3ACF624DE408}" type="presParOf" srcId="{2A6A27CB-5C35-4426-820F-C8E77ABD8A5E}" destId="{9B85C630-FD9C-4807-8E4A-E83C85D7F555}" srcOrd="1" destOrd="0" presId="urn:microsoft.com/office/officeart/2008/layout/LinedList"/>
    <dgm:cxn modelId="{1F7E38CD-6631-4382-A702-3C906460A5B3}" type="presParOf" srcId="{9B85C630-FD9C-4807-8E4A-E83C85D7F555}" destId="{00E71655-7A92-4754-B855-EE2C054C6A8D}" srcOrd="0" destOrd="0" presId="urn:microsoft.com/office/officeart/2008/layout/LinedList"/>
    <dgm:cxn modelId="{CEB37BF7-B2A1-43B8-B6B9-9CB36A11243B}" type="presParOf" srcId="{9B85C630-FD9C-4807-8E4A-E83C85D7F555}" destId="{743E8C90-C21B-4A8F-BE22-3AA97EA521E5}" srcOrd="1" destOrd="0" presId="urn:microsoft.com/office/officeart/2008/layout/LinedList"/>
    <dgm:cxn modelId="{485FA05C-E854-4CBC-8DD5-D57F8F6B4942}" type="presParOf" srcId="{9B85C630-FD9C-4807-8E4A-E83C85D7F555}" destId="{0F2BA1EA-74AC-488C-BEC5-F12B70B3B5FB}" srcOrd="2" destOrd="0" presId="urn:microsoft.com/office/officeart/2008/layout/LinedList"/>
    <dgm:cxn modelId="{C299C7FF-658F-4974-BB04-DCDB07E81631}" type="presParOf" srcId="{2A6A27CB-5C35-4426-820F-C8E77ABD8A5E}" destId="{DC45F465-6650-4A89-ABDD-FD5F37F26653}" srcOrd="2" destOrd="0" presId="urn:microsoft.com/office/officeart/2008/layout/LinedList"/>
    <dgm:cxn modelId="{82E577E5-6008-43E1-B542-C3E81276CC3E}" type="presParOf" srcId="{2A6A27CB-5C35-4426-820F-C8E77ABD8A5E}" destId="{A0E0AB98-C884-492D-B94C-F7B28928BBBA}" srcOrd="3" destOrd="0" presId="urn:microsoft.com/office/officeart/2008/layout/LinedList"/>
    <dgm:cxn modelId="{189C1C82-0B9A-4408-93B8-6EC1B56293FD}" type="presParOf" srcId="{9D251D23-DD02-48F6-B400-EEDC0CCC200F}" destId="{BE7D05F0-6B97-461F-962B-DC8ED7F09877}" srcOrd="4" destOrd="0" presId="urn:microsoft.com/office/officeart/2008/layout/LinedList"/>
    <dgm:cxn modelId="{0AFDE1AA-374E-4F1E-B540-38E902574E3D}" type="presParOf" srcId="{9D251D23-DD02-48F6-B400-EEDC0CCC200F}" destId="{AB3CF8A8-615D-471A-8C0B-C1394D1AFA70}" srcOrd="5" destOrd="0" presId="urn:microsoft.com/office/officeart/2008/layout/LinedList"/>
    <dgm:cxn modelId="{F18B8106-78D1-4AF6-8310-3BD48039EA2E}" type="presParOf" srcId="{AB3CF8A8-615D-471A-8C0B-C1394D1AFA70}" destId="{DE1CF7FF-673F-422B-B69A-BE6EDB9AC2EE}" srcOrd="0" destOrd="0" presId="urn:microsoft.com/office/officeart/2008/layout/LinedList"/>
    <dgm:cxn modelId="{073EE28E-EA67-4205-900A-61F399FD1427}" type="presParOf" srcId="{AB3CF8A8-615D-471A-8C0B-C1394D1AFA70}" destId="{90B000C9-3F7E-4301-BD37-196966FFDB8F}" srcOrd="1" destOrd="0" presId="urn:microsoft.com/office/officeart/2008/layout/LinedList"/>
    <dgm:cxn modelId="{2C1B8931-4071-4787-AFC5-A0D9E83B2C82}" type="presParOf" srcId="{90B000C9-3F7E-4301-BD37-196966FFDB8F}" destId="{A63376B1-AA62-4E15-B2B2-33889F083115}" srcOrd="0" destOrd="0" presId="urn:microsoft.com/office/officeart/2008/layout/LinedList"/>
    <dgm:cxn modelId="{3B848C14-2157-4799-82BE-7C98DF9C8B54}" type="presParOf" srcId="{90B000C9-3F7E-4301-BD37-196966FFDB8F}" destId="{BF42ED08-5441-469A-89E2-C311B01ECE10}" srcOrd="1" destOrd="0" presId="urn:microsoft.com/office/officeart/2008/layout/LinedList"/>
    <dgm:cxn modelId="{622A9FA1-7B23-46F5-BFA8-7242BFE8AFC7}" type="presParOf" srcId="{BF42ED08-5441-469A-89E2-C311B01ECE10}" destId="{85DB5952-A19D-4387-88FA-6E3163E68CB0}" srcOrd="0" destOrd="0" presId="urn:microsoft.com/office/officeart/2008/layout/LinedList"/>
    <dgm:cxn modelId="{ECD455D9-D935-4FB0-80FC-F88DB5FCE01A}" type="presParOf" srcId="{BF42ED08-5441-469A-89E2-C311B01ECE10}" destId="{7D050D33-E842-4CB1-BB32-4472D789CEE1}" srcOrd="1" destOrd="0" presId="urn:microsoft.com/office/officeart/2008/layout/LinedList"/>
    <dgm:cxn modelId="{3D694CC9-84FE-4BDA-8B26-83D7FF77BF29}" type="presParOf" srcId="{BF42ED08-5441-469A-89E2-C311B01ECE10}" destId="{FD3D24A8-4982-4B60-942B-73B070CE19B4}" srcOrd="2" destOrd="0" presId="urn:microsoft.com/office/officeart/2008/layout/LinedList"/>
    <dgm:cxn modelId="{2DC5482E-0013-477B-8113-F0ECC0B2F7D5}" type="presParOf" srcId="{90B000C9-3F7E-4301-BD37-196966FFDB8F}" destId="{85B36DE7-F063-476F-A91F-612170BD174F}" srcOrd="2" destOrd="0" presId="urn:microsoft.com/office/officeart/2008/layout/LinedList"/>
    <dgm:cxn modelId="{331ACDC4-DD4F-440E-8F16-125CBFA119D2}" type="presParOf" srcId="{90B000C9-3F7E-4301-BD37-196966FFDB8F}" destId="{8A895258-102C-4957-97CF-8D065671F14F}" srcOrd="3" destOrd="0" presId="urn:microsoft.com/office/officeart/2008/layout/LinedList"/>
    <dgm:cxn modelId="{40AB91B1-891B-4707-8CFF-3FDD121A1C87}" type="presParOf" srcId="{9D251D23-DD02-48F6-B400-EEDC0CCC200F}" destId="{BF488C13-3A87-4A50-B5CA-2686864198A8}" srcOrd="6" destOrd="0" presId="urn:microsoft.com/office/officeart/2008/layout/LinedList"/>
    <dgm:cxn modelId="{AB2BDB2C-FDEC-4C43-BA11-B44509A25296}" type="presParOf" srcId="{9D251D23-DD02-48F6-B400-EEDC0CCC200F}" destId="{4D6E740A-876E-4623-9127-D17E0D439AF6}" srcOrd="7" destOrd="0" presId="urn:microsoft.com/office/officeart/2008/layout/LinedList"/>
    <dgm:cxn modelId="{D1ABB36F-13EF-4CDC-A080-4627C4FEE373}" type="presParOf" srcId="{4D6E740A-876E-4623-9127-D17E0D439AF6}" destId="{57C51537-0F15-46E8-ACA8-15E1BDFAC399}" srcOrd="0" destOrd="0" presId="urn:microsoft.com/office/officeart/2008/layout/LinedList"/>
    <dgm:cxn modelId="{F0D44FC1-81E2-45B5-824C-1E97C5A0828F}" type="presParOf" srcId="{4D6E740A-876E-4623-9127-D17E0D439AF6}" destId="{E8C53F75-5B02-4AC7-A71D-A86D1DD4ADC7}" srcOrd="1" destOrd="0" presId="urn:microsoft.com/office/officeart/2008/layout/LinedList"/>
    <dgm:cxn modelId="{3D14837D-D8C0-4E56-AE44-FD57358D304E}" type="presParOf" srcId="{E8C53F75-5B02-4AC7-A71D-A86D1DD4ADC7}" destId="{DCAA3717-81A4-42BA-878C-558FB583B4E2}" srcOrd="0" destOrd="0" presId="urn:microsoft.com/office/officeart/2008/layout/LinedList"/>
    <dgm:cxn modelId="{642D62B4-7F4B-48AE-A9C1-AFB889BEE15B}" type="presParOf" srcId="{E8C53F75-5B02-4AC7-A71D-A86D1DD4ADC7}" destId="{5A16EDAE-FCD0-4A07-B90E-C90466485383}" srcOrd="1" destOrd="0" presId="urn:microsoft.com/office/officeart/2008/layout/LinedList"/>
    <dgm:cxn modelId="{389BDE33-4A48-4BF4-B16D-5864A258DA7E}" type="presParOf" srcId="{5A16EDAE-FCD0-4A07-B90E-C90466485383}" destId="{BB46F8AE-C6C5-434E-B3DE-17879F251B8A}" srcOrd="0" destOrd="0" presId="urn:microsoft.com/office/officeart/2008/layout/LinedList"/>
    <dgm:cxn modelId="{08DBB62B-CCA3-495C-A815-D4D3D3B734F0}" type="presParOf" srcId="{5A16EDAE-FCD0-4A07-B90E-C90466485383}" destId="{8D13C629-F217-478C-A847-C3C5CB9514F2}" srcOrd="1" destOrd="0" presId="urn:microsoft.com/office/officeart/2008/layout/LinedList"/>
    <dgm:cxn modelId="{E2EB8777-8190-439B-AD0C-6C2254D851AF}" type="presParOf" srcId="{5A16EDAE-FCD0-4A07-B90E-C90466485383}" destId="{75E59EA5-C1C1-4564-9BA3-024657100CBC}" srcOrd="2" destOrd="0" presId="urn:microsoft.com/office/officeart/2008/layout/LinedList"/>
    <dgm:cxn modelId="{B65844B8-C140-4CE5-A1DB-608F1DE84A8A}" type="presParOf" srcId="{E8C53F75-5B02-4AC7-A71D-A86D1DD4ADC7}" destId="{751DBA29-87C6-44AE-B474-9D6D35DA044D}" srcOrd="2" destOrd="0" presId="urn:microsoft.com/office/officeart/2008/layout/LinedList"/>
    <dgm:cxn modelId="{58A7BE99-F6ED-4EFB-83B3-F1A215E0A05B}" type="presParOf" srcId="{E8C53F75-5B02-4AC7-A71D-A86D1DD4ADC7}" destId="{7C76EFF3-FF3C-40AE-9BFD-A154D678ACD6}" srcOrd="3" destOrd="0" presId="urn:microsoft.com/office/officeart/2008/layout/LinedList"/>
    <dgm:cxn modelId="{B871FF84-9B02-49D6-B7AF-FDAF4FE5972A}" type="presParOf" srcId="{9D251D23-DD02-48F6-B400-EEDC0CCC200F}" destId="{7B7993FD-5E4B-496E-BC51-651714F2C9CB}" srcOrd="8" destOrd="0" presId="urn:microsoft.com/office/officeart/2008/layout/LinedList"/>
    <dgm:cxn modelId="{E07972BE-5EB4-477F-8547-BE4528247731}" type="presParOf" srcId="{9D251D23-DD02-48F6-B400-EEDC0CCC200F}" destId="{DAC73962-ABFD-4DE1-B5DA-FFCEF70B240A}" srcOrd="9" destOrd="0" presId="urn:microsoft.com/office/officeart/2008/layout/LinedList"/>
    <dgm:cxn modelId="{82EEA7FA-865D-4178-B307-63F6A9FF5E55}" type="presParOf" srcId="{DAC73962-ABFD-4DE1-B5DA-FFCEF70B240A}" destId="{C83A75EC-287E-40B0-B706-113650617AE8}" srcOrd="0" destOrd="0" presId="urn:microsoft.com/office/officeart/2008/layout/LinedList"/>
    <dgm:cxn modelId="{D3D278D0-A346-4499-9E86-D679E541B171}" type="presParOf" srcId="{DAC73962-ABFD-4DE1-B5DA-FFCEF70B240A}" destId="{FD5F13FF-9D2D-40A3-883C-D7335D8FF753}" srcOrd="1" destOrd="0" presId="urn:microsoft.com/office/officeart/2008/layout/LinedList"/>
    <dgm:cxn modelId="{53A720DD-D7C5-4877-8919-6720446D852D}" type="presParOf" srcId="{FD5F13FF-9D2D-40A3-883C-D7335D8FF753}" destId="{007EB30D-3C99-4171-B445-54C544E8F2F1}" srcOrd="0" destOrd="0" presId="urn:microsoft.com/office/officeart/2008/layout/LinedList"/>
    <dgm:cxn modelId="{89185A49-9A12-4CFE-A623-21ECB2E7DC91}" type="presParOf" srcId="{FD5F13FF-9D2D-40A3-883C-D7335D8FF753}" destId="{1102F439-F44E-42B5-B040-AF5E8DE7305A}" srcOrd="1" destOrd="0" presId="urn:microsoft.com/office/officeart/2008/layout/LinedList"/>
    <dgm:cxn modelId="{D33A3CAE-A93B-4BB2-B37C-2B862D561288}" type="presParOf" srcId="{1102F439-F44E-42B5-B040-AF5E8DE7305A}" destId="{8AB5EE5B-E17A-452F-B33C-F284F097F37F}" srcOrd="0" destOrd="0" presId="urn:microsoft.com/office/officeart/2008/layout/LinedList"/>
    <dgm:cxn modelId="{BD58EF2B-F352-4EB7-87B1-6B86408199EA}" type="presParOf" srcId="{1102F439-F44E-42B5-B040-AF5E8DE7305A}" destId="{CC00B0E6-9C86-463E-938F-2AA4DF871544}" srcOrd="1" destOrd="0" presId="urn:microsoft.com/office/officeart/2008/layout/LinedList"/>
    <dgm:cxn modelId="{3B02F394-4890-4B48-B65A-F75D8E3B2A75}" type="presParOf" srcId="{1102F439-F44E-42B5-B040-AF5E8DE7305A}" destId="{5E111108-F059-4E02-932A-C3F9E21B5E6D}" srcOrd="2" destOrd="0" presId="urn:microsoft.com/office/officeart/2008/layout/LinedList"/>
    <dgm:cxn modelId="{8BA5C82C-E375-4A29-A6EC-FCC9A6790579}" type="presParOf" srcId="{FD5F13FF-9D2D-40A3-883C-D7335D8FF753}" destId="{5D6D76B4-088A-44C4-A141-389B86E07D34}" srcOrd="2" destOrd="0" presId="urn:microsoft.com/office/officeart/2008/layout/LinedList"/>
    <dgm:cxn modelId="{B57C4E35-1456-4EAD-A000-396F29579969}" type="presParOf" srcId="{FD5F13FF-9D2D-40A3-883C-D7335D8FF753}" destId="{DEC60DBA-394D-4597-BC89-302E0520156D}" srcOrd="3" destOrd="0" presId="urn:microsoft.com/office/officeart/2008/layout/LinedList"/>
    <dgm:cxn modelId="{AF09FC19-CDE8-4A31-B348-CDDB60F1677B}" type="presParOf" srcId="{9D251D23-DD02-48F6-B400-EEDC0CCC200F}" destId="{71575A58-4999-4233-A0E3-F60DB20AD044}" srcOrd="10" destOrd="0" presId="urn:microsoft.com/office/officeart/2008/layout/LinedList"/>
    <dgm:cxn modelId="{58ED0BE3-611E-4C97-B355-2655AE7892AF}" type="presParOf" srcId="{9D251D23-DD02-48F6-B400-EEDC0CCC200F}" destId="{F9327DF4-42EF-4CFE-ACCA-CC43EA46054E}" srcOrd="11" destOrd="0" presId="urn:microsoft.com/office/officeart/2008/layout/LinedList"/>
    <dgm:cxn modelId="{660E3E99-A864-4A50-A2C7-3F84E6B1F730}" type="presParOf" srcId="{F9327DF4-42EF-4CFE-ACCA-CC43EA46054E}" destId="{E511885A-3EC0-4E6D-81EA-A4EC5D0F9262}" srcOrd="0" destOrd="0" presId="urn:microsoft.com/office/officeart/2008/layout/LinedList"/>
    <dgm:cxn modelId="{BE7D03DE-A7EE-49F8-893A-5C0D514E7D52}" type="presParOf" srcId="{F9327DF4-42EF-4CFE-ACCA-CC43EA46054E}" destId="{89FA63F3-EBB4-46C9-8598-9C46EC72C044}" srcOrd="1" destOrd="0" presId="urn:microsoft.com/office/officeart/2008/layout/LinedList"/>
    <dgm:cxn modelId="{785FCCD4-9DB5-4360-9D93-D5208CFABE70}" type="presParOf" srcId="{89FA63F3-EBB4-46C9-8598-9C46EC72C044}" destId="{F8763686-D4D5-443F-9A75-442DF53B0113}" srcOrd="0" destOrd="0" presId="urn:microsoft.com/office/officeart/2008/layout/LinedList"/>
    <dgm:cxn modelId="{7D2187C4-5EC2-4E5A-A1DE-B19EDEE295F6}" type="presParOf" srcId="{89FA63F3-EBB4-46C9-8598-9C46EC72C044}" destId="{28A8E4E4-8D27-4589-8AAD-C7935C2CED75}" srcOrd="1" destOrd="0" presId="urn:microsoft.com/office/officeart/2008/layout/LinedList"/>
    <dgm:cxn modelId="{D13A7347-45A3-4A26-8612-A80ABED6B676}" type="presParOf" srcId="{28A8E4E4-8D27-4589-8AAD-C7935C2CED75}" destId="{CFF19071-EAF9-42DC-96DA-BBB4691333A6}" srcOrd="0" destOrd="0" presId="urn:microsoft.com/office/officeart/2008/layout/LinedList"/>
    <dgm:cxn modelId="{49BB3B01-EF7B-4127-B942-EAC0BD56C9FC}" type="presParOf" srcId="{28A8E4E4-8D27-4589-8AAD-C7935C2CED75}" destId="{6889DC47-0EFA-46F4-91D3-B512CDE3BC5E}" srcOrd="1" destOrd="0" presId="urn:microsoft.com/office/officeart/2008/layout/LinedList"/>
    <dgm:cxn modelId="{3A717ADB-E59A-42D7-9806-44F638BE652D}" type="presParOf" srcId="{28A8E4E4-8D27-4589-8AAD-C7935C2CED75}" destId="{E62451E0-2810-49E7-AD9A-5933B8BCDA6A}" srcOrd="2" destOrd="0" presId="urn:microsoft.com/office/officeart/2008/layout/LinedList"/>
    <dgm:cxn modelId="{840D8E20-6E3E-4098-82F2-BB81DFD170BE}" type="presParOf" srcId="{89FA63F3-EBB4-46C9-8598-9C46EC72C044}" destId="{2FF00822-CD8C-488B-B4BD-98C57E6BC9B0}" srcOrd="2" destOrd="0" presId="urn:microsoft.com/office/officeart/2008/layout/LinedList"/>
    <dgm:cxn modelId="{436864B3-6592-423E-A77A-8B6660AA11EF}" type="presParOf" srcId="{89FA63F3-EBB4-46C9-8598-9C46EC72C044}" destId="{182F8CBE-7549-4B5A-80AE-17B2288E7737}" srcOrd="3" destOrd="0" presId="urn:microsoft.com/office/officeart/2008/layout/LinedList"/>
    <dgm:cxn modelId="{606CCA17-6E48-4A27-B969-906B6CD47284}" type="presParOf" srcId="{9D251D23-DD02-48F6-B400-EEDC0CCC200F}" destId="{445F2229-723D-4F9A-8D19-5B20122E85D2}" srcOrd="12" destOrd="0" presId="urn:microsoft.com/office/officeart/2008/layout/LinedList"/>
    <dgm:cxn modelId="{4CEBAE4C-EA68-417B-B715-4821B60DF698}" type="presParOf" srcId="{9D251D23-DD02-48F6-B400-EEDC0CCC200F}" destId="{E39B003F-EB80-4472-A584-90CDAB86C407}" srcOrd="13" destOrd="0" presId="urn:microsoft.com/office/officeart/2008/layout/LinedList"/>
    <dgm:cxn modelId="{E24057D1-9E15-4110-B9AD-2E638CF69D52}" type="presParOf" srcId="{E39B003F-EB80-4472-A584-90CDAB86C407}" destId="{7A87AE05-A330-4876-96B7-D9F97769EFC4}" srcOrd="0" destOrd="0" presId="urn:microsoft.com/office/officeart/2008/layout/LinedList"/>
    <dgm:cxn modelId="{7A5BC936-DB51-4E10-9031-6C974D54C1F5}" type="presParOf" srcId="{E39B003F-EB80-4472-A584-90CDAB86C407}" destId="{92E66801-4704-489D-A72A-8DA3ED844AEA}" srcOrd="1" destOrd="0" presId="urn:microsoft.com/office/officeart/2008/layout/LinedList"/>
    <dgm:cxn modelId="{D2BB1E07-2BB2-434B-8601-C09A520AC2BB}" type="presParOf" srcId="{92E66801-4704-489D-A72A-8DA3ED844AEA}" destId="{7882D5CB-571D-4646-915C-21396ACA77FF}" srcOrd="0" destOrd="0" presId="urn:microsoft.com/office/officeart/2008/layout/LinedList"/>
    <dgm:cxn modelId="{47FD8AB9-6094-40B2-BFA6-150C39D8129D}" type="presParOf" srcId="{92E66801-4704-489D-A72A-8DA3ED844AEA}" destId="{AC6E252A-1BAF-4A38-9512-55169EC909A4}" srcOrd="1" destOrd="0" presId="urn:microsoft.com/office/officeart/2008/layout/LinedList"/>
    <dgm:cxn modelId="{50624EE2-DF81-4B85-AF9C-BF739555BBFB}" type="presParOf" srcId="{AC6E252A-1BAF-4A38-9512-55169EC909A4}" destId="{C51B36D7-28EC-4FCA-A097-0E3CEEDE581E}" srcOrd="0" destOrd="0" presId="urn:microsoft.com/office/officeart/2008/layout/LinedList"/>
    <dgm:cxn modelId="{DE6E5214-6D8D-4ED2-BA2C-AA304F05C42A}" type="presParOf" srcId="{AC6E252A-1BAF-4A38-9512-55169EC909A4}" destId="{0A036916-D852-43D8-BD93-F259B399A0C5}" srcOrd="1" destOrd="0" presId="urn:microsoft.com/office/officeart/2008/layout/LinedList"/>
    <dgm:cxn modelId="{8AA4CF50-06FC-4474-8737-09C798AB89BD}" type="presParOf" srcId="{AC6E252A-1BAF-4A38-9512-55169EC909A4}" destId="{B65407B2-57BE-44AB-B997-3E3782D8A2E2}" srcOrd="2" destOrd="0" presId="urn:microsoft.com/office/officeart/2008/layout/LinedList"/>
    <dgm:cxn modelId="{E90B485A-1996-465C-9E4D-402DDB821D80}" type="presParOf" srcId="{92E66801-4704-489D-A72A-8DA3ED844AEA}" destId="{B405910A-AAA7-4C8C-A1DE-9E360ED657CD}" srcOrd="2" destOrd="0" presId="urn:microsoft.com/office/officeart/2008/layout/LinedList"/>
    <dgm:cxn modelId="{C9A66A93-1A06-495E-8D7A-6A5E54D1992D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Sumber daya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 Produk Globa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Produk dan Jasa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Harga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global dan Internet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Operasi Pemasaran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80D4DFC-4E2C-449F-9E77-D28D48186BA6}" type="presOf" srcId="{0AB1C640-F189-4273-B834-610080795224}" destId="{9D251D23-DD02-48F6-B400-EEDC0CCC200F}" srcOrd="0" destOrd="0" presId="urn:microsoft.com/office/officeart/2008/layout/LinedList"/>
    <dgm:cxn modelId="{B3127427-4AEE-4635-B61D-72047FFD1C16}" type="presOf" srcId="{54454A78-818B-49FB-8BF1-5AAE2E34A367}" destId="{743E8C90-C21B-4A8F-BE22-3AA97EA521E5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2A63B746-C461-4C14-B81C-D542457C528F}" type="presOf" srcId="{E96040B4-AF25-4680-9B5F-F41F5D01E30E}" destId="{59A44CCD-EC55-4A87-956E-07AF162F48AB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E2D483C5-35B9-453A-BE54-4B49EE2FE202}" type="presOf" srcId="{D2906744-8714-4057-A684-F1749BE2B5AB}" destId="{7A87AE05-A330-4876-96B7-D9F97769EFC4}" srcOrd="0" destOrd="0" presId="urn:microsoft.com/office/officeart/2008/layout/LinedList"/>
    <dgm:cxn modelId="{A720F83B-236A-4B97-838A-2B763D8227C6}" type="presOf" srcId="{47AB347D-8A52-403C-8CC2-15203C7B5165}" destId="{7D050D33-E842-4CB1-BB32-4472D789CEE1}" srcOrd="0" destOrd="0" presId="urn:microsoft.com/office/officeart/2008/layout/LinedList"/>
    <dgm:cxn modelId="{39EE60CE-3A7D-4772-A275-409472F95751}" type="presOf" srcId="{00311E1D-F107-4E0D-946B-1942A493312D}" destId="{F2F02534-4E77-4589-BE74-5A6A33C5ED20}" srcOrd="0" destOrd="0" presId="urn:microsoft.com/office/officeart/2008/layout/LinedList"/>
    <dgm:cxn modelId="{8633623A-C0C0-4A39-9D51-58EDAA0E7710}" type="presOf" srcId="{28BAE4EE-CAC5-42E9-AC46-81893920A0AF}" destId="{EABC56BA-BED8-4618-966A-6DFEB4199E1E}" srcOrd="0" destOrd="0" presId="urn:microsoft.com/office/officeart/2008/layout/LinedList"/>
    <dgm:cxn modelId="{16F976FE-3C90-4C5F-8EB2-CD2003604A95}" type="presOf" srcId="{B78FC460-0A8A-4B89-8143-4C7056347357}" destId="{0A036916-D852-43D8-BD93-F259B399A0C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520E0AF0-71A5-4566-B45D-25246C0E782D}" type="presOf" srcId="{B0C78C98-9771-453A-B57F-0C9285D530D2}" destId="{57C51537-0F15-46E8-ACA8-15E1BDFAC399}" srcOrd="0" destOrd="0" presId="urn:microsoft.com/office/officeart/2008/layout/LinedList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2805AB1C-6695-498C-B047-C1AE5B582E15}" type="presOf" srcId="{C7390F12-7609-4C55-9D41-2F66FD3EA350}" destId="{E511885A-3EC0-4E6D-81EA-A4EC5D0F9262}" srcOrd="0" destOrd="0" presId="urn:microsoft.com/office/officeart/2008/layout/LinedList"/>
    <dgm:cxn modelId="{D8DEEC37-BD5A-4123-9D43-E3F9739B10A2}" type="presOf" srcId="{8EBEE723-728F-410E-9AE1-868C4B32468D}" destId="{DE1CF7FF-673F-422B-B69A-BE6EDB9AC2EE}" srcOrd="0" destOrd="0" presId="urn:microsoft.com/office/officeart/2008/layout/LinedList"/>
    <dgm:cxn modelId="{1524CE89-7E48-4E2F-8BFE-D5B4E20B0657}" type="presOf" srcId="{3EF520D6-2791-4CD9-B860-BFF4CD930A9A}" destId="{6889DC47-0EFA-46F4-91D3-B512CDE3BC5E}" srcOrd="0" destOrd="0" presId="urn:microsoft.com/office/officeart/2008/layout/LinedList"/>
    <dgm:cxn modelId="{F65B8340-CD89-4A72-AB48-536061EBD942}" type="presOf" srcId="{92829A48-22C8-4A7F-B34E-1DA98441C864}" destId="{CC00B0E6-9C86-463E-938F-2AA4DF871544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91512C5D-414E-4D65-B85E-360B281951CE}" type="presOf" srcId="{0B2A947A-3D3E-4EEB-B29E-EEAFFF72C7B3}" destId="{C83A75EC-287E-40B0-B706-113650617AE8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DDDAF9A-1FC8-42A4-B6AA-56DF4A6EEB05}" type="presOf" srcId="{E4871413-ABF8-482F-9F4A-3A1ACA5A78D4}" destId="{8D13C629-F217-478C-A847-C3C5CB9514F2}" srcOrd="0" destOrd="0" presId="urn:microsoft.com/office/officeart/2008/layout/LinedList"/>
    <dgm:cxn modelId="{85ED6862-08A5-4997-88D1-F03B548BA0E0}" type="presParOf" srcId="{9D251D23-DD02-48F6-B400-EEDC0CCC200F}" destId="{C22EE792-A02C-4B69-8E84-4967A368D6DF}" srcOrd="0" destOrd="0" presId="urn:microsoft.com/office/officeart/2008/layout/LinedList"/>
    <dgm:cxn modelId="{6B4B0783-AFDF-4867-A1FC-4D6D9E1B9472}" type="presParOf" srcId="{9D251D23-DD02-48F6-B400-EEDC0CCC200F}" destId="{597BEA57-5A60-4F6C-A372-ABE3AC2A0118}" srcOrd="1" destOrd="0" presId="urn:microsoft.com/office/officeart/2008/layout/LinedList"/>
    <dgm:cxn modelId="{91A41B6A-FDDA-409D-B46C-BD53FEBAE3D9}" type="presParOf" srcId="{597BEA57-5A60-4F6C-A372-ABE3AC2A0118}" destId="{F2F02534-4E77-4589-BE74-5A6A33C5ED20}" srcOrd="0" destOrd="0" presId="urn:microsoft.com/office/officeart/2008/layout/LinedList"/>
    <dgm:cxn modelId="{0B45F6BC-CF50-42BF-B790-CA4DB301EBD1}" type="presParOf" srcId="{597BEA57-5A60-4F6C-A372-ABE3AC2A0118}" destId="{03673E3E-9098-4817-9205-5CEFD9C5F120}" srcOrd="1" destOrd="0" presId="urn:microsoft.com/office/officeart/2008/layout/LinedList"/>
    <dgm:cxn modelId="{B472AC3E-510D-4F16-95B7-DE6F704A6809}" type="presParOf" srcId="{03673E3E-9098-4817-9205-5CEFD9C5F120}" destId="{F8A6C995-3A25-4D16-B852-6BA087592738}" srcOrd="0" destOrd="0" presId="urn:microsoft.com/office/officeart/2008/layout/LinedList"/>
    <dgm:cxn modelId="{488DDB97-F295-48F9-95BF-24B4211BEFFB}" type="presParOf" srcId="{03673E3E-9098-4817-9205-5CEFD9C5F120}" destId="{ADF1A49E-3A9B-439E-BDE0-8A6AF5E6A74A}" srcOrd="1" destOrd="0" presId="urn:microsoft.com/office/officeart/2008/layout/LinedList"/>
    <dgm:cxn modelId="{2CC5CFC7-1937-4400-BE8B-517C64E5FFFA}" type="presParOf" srcId="{ADF1A49E-3A9B-439E-BDE0-8A6AF5E6A74A}" destId="{BBC00CCE-A382-410E-9075-657FB9EA9757}" srcOrd="0" destOrd="0" presId="urn:microsoft.com/office/officeart/2008/layout/LinedList"/>
    <dgm:cxn modelId="{7A823B77-BCC1-4163-A2AB-D7A4F806E364}" type="presParOf" srcId="{ADF1A49E-3A9B-439E-BDE0-8A6AF5E6A74A}" destId="{59A44CCD-EC55-4A87-956E-07AF162F48AB}" srcOrd="1" destOrd="0" presId="urn:microsoft.com/office/officeart/2008/layout/LinedList"/>
    <dgm:cxn modelId="{CB0C06BA-6BDB-4D15-B68A-1E4D717FD88C}" type="presParOf" srcId="{ADF1A49E-3A9B-439E-BDE0-8A6AF5E6A74A}" destId="{69D525E5-8B77-4593-B5C5-A4E4B9AC3D80}" srcOrd="2" destOrd="0" presId="urn:microsoft.com/office/officeart/2008/layout/LinedList"/>
    <dgm:cxn modelId="{D73DE9DB-6DE8-4FEC-9A37-38ADF06145FC}" type="presParOf" srcId="{03673E3E-9098-4817-9205-5CEFD9C5F120}" destId="{CC5BF8DC-6D01-4CA4-BBC2-EC57157D4B10}" srcOrd="2" destOrd="0" presId="urn:microsoft.com/office/officeart/2008/layout/LinedList"/>
    <dgm:cxn modelId="{49616A58-C672-466D-B5C6-E2CD7B6DFA45}" type="presParOf" srcId="{03673E3E-9098-4817-9205-5CEFD9C5F120}" destId="{7EBA11C4-38C4-43DD-B7FC-3093C30DFA04}" srcOrd="3" destOrd="0" presId="urn:microsoft.com/office/officeart/2008/layout/LinedList"/>
    <dgm:cxn modelId="{0EB623E8-550C-4027-839C-7F2DBCF5BDEA}" type="presParOf" srcId="{9D251D23-DD02-48F6-B400-EEDC0CCC200F}" destId="{4E3E2734-626B-4B4F-A90F-A1ABEEB76E5F}" srcOrd="2" destOrd="0" presId="urn:microsoft.com/office/officeart/2008/layout/LinedList"/>
    <dgm:cxn modelId="{57ABE1F4-45D6-4BCD-A240-6BA703E7D9CA}" type="presParOf" srcId="{9D251D23-DD02-48F6-B400-EEDC0CCC200F}" destId="{02232413-7398-4E2B-A8DF-00DC6F92519B}" srcOrd="3" destOrd="0" presId="urn:microsoft.com/office/officeart/2008/layout/LinedList"/>
    <dgm:cxn modelId="{DF6FC080-68EF-474C-90F8-4B64F384161C}" type="presParOf" srcId="{02232413-7398-4E2B-A8DF-00DC6F92519B}" destId="{EABC56BA-BED8-4618-966A-6DFEB4199E1E}" srcOrd="0" destOrd="0" presId="urn:microsoft.com/office/officeart/2008/layout/LinedList"/>
    <dgm:cxn modelId="{A70FD107-C54B-4C43-86E1-1A4153278450}" type="presParOf" srcId="{02232413-7398-4E2B-A8DF-00DC6F92519B}" destId="{2A6A27CB-5C35-4426-820F-C8E77ABD8A5E}" srcOrd="1" destOrd="0" presId="urn:microsoft.com/office/officeart/2008/layout/LinedList"/>
    <dgm:cxn modelId="{460DCCBD-3991-43E9-9A2B-FF833B5961F0}" type="presParOf" srcId="{2A6A27CB-5C35-4426-820F-C8E77ABD8A5E}" destId="{5AF13429-7C69-4E1C-9117-495D397FA34F}" srcOrd="0" destOrd="0" presId="urn:microsoft.com/office/officeart/2008/layout/LinedList"/>
    <dgm:cxn modelId="{A9542DD0-F399-4A75-8CCB-DEA8BAF13980}" type="presParOf" srcId="{2A6A27CB-5C35-4426-820F-C8E77ABD8A5E}" destId="{9B85C630-FD9C-4807-8E4A-E83C85D7F555}" srcOrd="1" destOrd="0" presId="urn:microsoft.com/office/officeart/2008/layout/LinedList"/>
    <dgm:cxn modelId="{51CE30B0-709E-4686-B33B-160B12AF064D}" type="presParOf" srcId="{9B85C630-FD9C-4807-8E4A-E83C85D7F555}" destId="{00E71655-7A92-4754-B855-EE2C054C6A8D}" srcOrd="0" destOrd="0" presId="urn:microsoft.com/office/officeart/2008/layout/LinedList"/>
    <dgm:cxn modelId="{4E7BFBF8-CB15-4E95-BFB6-0203308D9DD6}" type="presParOf" srcId="{9B85C630-FD9C-4807-8E4A-E83C85D7F555}" destId="{743E8C90-C21B-4A8F-BE22-3AA97EA521E5}" srcOrd="1" destOrd="0" presId="urn:microsoft.com/office/officeart/2008/layout/LinedList"/>
    <dgm:cxn modelId="{11E93839-8CD8-44F9-9D77-3E140E3C2366}" type="presParOf" srcId="{9B85C630-FD9C-4807-8E4A-E83C85D7F555}" destId="{0F2BA1EA-74AC-488C-BEC5-F12B70B3B5FB}" srcOrd="2" destOrd="0" presId="urn:microsoft.com/office/officeart/2008/layout/LinedList"/>
    <dgm:cxn modelId="{A47D55CF-36F2-4F6E-9D9F-FA2262A6338E}" type="presParOf" srcId="{2A6A27CB-5C35-4426-820F-C8E77ABD8A5E}" destId="{DC45F465-6650-4A89-ABDD-FD5F37F26653}" srcOrd="2" destOrd="0" presId="urn:microsoft.com/office/officeart/2008/layout/LinedList"/>
    <dgm:cxn modelId="{7D35D5DC-3448-42A9-8D45-B14DB6313A11}" type="presParOf" srcId="{2A6A27CB-5C35-4426-820F-C8E77ABD8A5E}" destId="{A0E0AB98-C884-492D-B94C-F7B28928BBBA}" srcOrd="3" destOrd="0" presId="urn:microsoft.com/office/officeart/2008/layout/LinedList"/>
    <dgm:cxn modelId="{3883133E-E272-4C4F-8668-B9E2E00ED315}" type="presParOf" srcId="{9D251D23-DD02-48F6-B400-EEDC0CCC200F}" destId="{BE7D05F0-6B97-461F-962B-DC8ED7F09877}" srcOrd="4" destOrd="0" presId="urn:microsoft.com/office/officeart/2008/layout/LinedList"/>
    <dgm:cxn modelId="{1BB38F8D-FF49-4F2C-85DC-B92B55404EC7}" type="presParOf" srcId="{9D251D23-DD02-48F6-B400-EEDC0CCC200F}" destId="{AB3CF8A8-615D-471A-8C0B-C1394D1AFA70}" srcOrd="5" destOrd="0" presId="urn:microsoft.com/office/officeart/2008/layout/LinedList"/>
    <dgm:cxn modelId="{3E4593B3-35A0-420A-8635-A7ECA4180576}" type="presParOf" srcId="{AB3CF8A8-615D-471A-8C0B-C1394D1AFA70}" destId="{DE1CF7FF-673F-422B-B69A-BE6EDB9AC2EE}" srcOrd="0" destOrd="0" presId="urn:microsoft.com/office/officeart/2008/layout/LinedList"/>
    <dgm:cxn modelId="{E9A68A46-6048-47C2-B40F-C8E26EAA009B}" type="presParOf" srcId="{AB3CF8A8-615D-471A-8C0B-C1394D1AFA70}" destId="{90B000C9-3F7E-4301-BD37-196966FFDB8F}" srcOrd="1" destOrd="0" presId="urn:microsoft.com/office/officeart/2008/layout/LinedList"/>
    <dgm:cxn modelId="{D2A6C653-79D9-47E2-9C58-7F178AD4E6DD}" type="presParOf" srcId="{90B000C9-3F7E-4301-BD37-196966FFDB8F}" destId="{A63376B1-AA62-4E15-B2B2-33889F083115}" srcOrd="0" destOrd="0" presId="urn:microsoft.com/office/officeart/2008/layout/LinedList"/>
    <dgm:cxn modelId="{065D8EA2-323A-406F-9D18-1351E71B9B52}" type="presParOf" srcId="{90B000C9-3F7E-4301-BD37-196966FFDB8F}" destId="{BF42ED08-5441-469A-89E2-C311B01ECE10}" srcOrd="1" destOrd="0" presId="urn:microsoft.com/office/officeart/2008/layout/LinedList"/>
    <dgm:cxn modelId="{4943CE11-60F2-4671-8FB4-A2B06E029E09}" type="presParOf" srcId="{BF42ED08-5441-469A-89E2-C311B01ECE10}" destId="{85DB5952-A19D-4387-88FA-6E3163E68CB0}" srcOrd="0" destOrd="0" presId="urn:microsoft.com/office/officeart/2008/layout/LinedList"/>
    <dgm:cxn modelId="{12795190-425A-44EB-BFB1-E513DD58EAB5}" type="presParOf" srcId="{BF42ED08-5441-469A-89E2-C311B01ECE10}" destId="{7D050D33-E842-4CB1-BB32-4472D789CEE1}" srcOrd="1" destOrd="0" presId="urn:microsoft.com/office/officeart/2008/layout/LinedList"/>
    <dgm:cxn modelId="{CE3C4FAD-5EDF-4EEA-B757-382ACDC28F6B}" type="presParOf" srcId="{BF42ED08-5441-469A-89E2-C311B01ECE10}" destId="{FD3D24A8-4982-4B60-942B-73B070CE19B4}" srcOrd="2" destOrd="0" presId="urn:microsoft.com/office/officeart/2008/layout/LinedList"/>
    <dgm:cxn modelId="{12B02A54-1AFD-4EBF-9721-5B36BD570D21}" type="presParOf" srcId="{90B000C9-3F7E-4301-BD37-196966FFDB8F}" destId="{85B36DE7-F063-476F-A91F-612170BD174F}" srcOrd="2" destOrd="0" presId="urn:microsoft.com/office/officeart/2008/layout/LinedList"/>
    <dgm:cxn modelId="{35E3F1AF-8B1F-42F4-ADC7-071198294132}" type="presParOf" srcId="{90B000C9-3F7E-4301-BD37-196966FFDB8F}" destId="{8A895258-102C-4957-97CF-8D065671F14F}" srcOrd="3" destOrd="0" presId="urn:microsoft.com/office/officeart/2008/layout/LinedList"/>
    <dgm:cxn modelId="{AF1A3D59-0E18-4CA9-9818-74AFA80EAAF9}" type="presParOf" srcId="{9D251D23-DD02-48F6-B400-EEDC0CCC200F}" destId="{BF488C13-3A87-4A50-B5CA-2686864198A8}" srcOrd="6" destOrd="0" presId="urn:microsoft.com/office/officeart/2008/layout/LinedList"/>
    <dgm:cxn modelId="{6E1FF056-4006-4FF7-814E-C32E6456B80D}" type="presParOf" srcId="{9D251D23-DD02-48F6-B400-EEDC0CCC200F}" destId="{4D6E740A-876E-4623-9127-D17E0D439AF6}" srcOrd="7" destOrd="0" presId="urn:microsoft.com/office/officeart/2008/layout/LinedList"/>
    <dgm:cxn modelId="{4697F76D-F60F-492F-8B67-4C8121BBFF78}" type="presParOf" srcId="{4D6E740A-876E-4623-9127-D17E0D439AF6}" destId="{57C51537-0F15-46E8-ACA8-15E1BDFAC399}" srcOrd="0" destOrd="0" presId="urn:microsoft.com/office/officeart/2008/layout/LinedList"/>
    <dgm:cxn modelId="{ED565098-CAEA-4235-8058-445749463783}" type="presParOf" srcId="{4D6E740A-876E-4623-9127-D17E0D439AF6}" destId="{E8C53F75-5B02-4AC7-A71D-A86D1DD4ADC7}" srcOrd="1" destOrd="0" presId="urn:microsoft.com/office/officeart/2008/layout/LinedList"/>
    <dgm:cxn modelId="{AB0E6127-D7FB-43F4-97B7-4A8C5FC9093B}" type="presParOf" srcId="{E8C53F75-5B02-4AC7-A71D-A86D1DD4ADC7}" destId="{DCAA3717-81A4-42BA-878C-558FB583B4E2}" srcOrd="0" destOrd="0" presId="urn:microsoft.com/office/officeart/2008/layout/LinedList"/>
    <dgm:cxn modelId="{86117007-AD5B-41DE-A5DB-9646CD1E8591}" type="presParOf" srcId="{E8C53F75-5B02-4AC7-A71D-A86D1DD4ADC7}" destId="{5A16EDAE-FCD0-4A07-B90E-C90466485383}" srcOrd="1" destOrd="0" presId="urn:microsoft.com/office/officeart/2008/layout/LinedList"/>
    <dgm:cxn modelId="{73380D59-81FF-402A-BD68-F6FC327AFB25}" type="presParOf" srcId="{5A16EDAE-FCD0-4A07-B90E-C90466485383}" destId="{BB46F8AE-C6C5-434E-B3DE-17879F251B8A}" srcOrd="0" destOrd="0" presId="urn:microsoft.com/office/officeart/2008/layout/LinedList"/>
    <dgm:cxn modelId="{F6BB9C51-4177-45FD-B291-4D3C72A8F27B}" type="presParOf" srcId="{5A16EDAE-FCD0-4A07-B90E-C90466485383}" destId="{8D13C629-F217-478C-A847-C3C5CB9514F2}" srcOrd="1" destOrd="0" presId="urn:microsoft.com/office/officeart/2008/layout/LinedList"/>
    <dgm:cxn modelId="{2E5C2494-6A54-434F-AD86-70A2FADAA378}" type="presParOf" srcId="{5A16EDAE-FCD0-4A07-B90E-C90466485383}" destId="{75E59EA5-C1C1-4564-9BA3-024657100CBC}" srcOrd="2" destOrd="0" presId="urn:microsoft.com/office/officeart/2008/layout/LinedList"/>
    <dgm:cxn modelId="{9BE42386-1EA8-4849-8E72-9461EAE202AA}" type="presParOf" srcId="{E8C53F75-5B02-4AC7-A71D-A86D1DD4ADC7}" destId="{751DBA29-87C6-44AE-B474-9D6D35DA044D}" srcOrd="2" destOrd="0" presId="urn:microsoft.com/office/officeart/2008/layout/LinedList"/>
    <dgm:cxn modelId="{1A0D859C-BC3C-4BC4-94E8-06934166D3F4}" type="presParOf" srcId="{E8C53F75-5B02-4AC7-A71D-A86D1DD4ADC7}" destId="{7C76EFF3-FF3C-40AE-9BFD-A154D678ACD6}" srcOrd="3" destOrd="0" presId="urn:microsoft.com/office/officeart/2008/layout/LinedList"/>
    <dgm:cxn modelId="{CBD0FD49-8341-47C7-843C-F3F0F2C93616}" type="presParOf" srcId="{9D251D23-DD02-48F6-B400-EEDC0CCC200F}" destId="{7B7993FD-5E4B-496E-BC51-651714F2C9CB}" srcOrd="8" destOrd="0" presId="urn:microsoft.com/office/officeart/2008/layout/LinedList"/>
    <dgm:cxn modelId="{0F4E3D82-2744-416E-9FEB-1FEA1D0BC173}" type="presParOf" srcId="{9D251D23-DD02-48F6-B400-EEDC0CCC200F}" destId="{DAC73962-ABFD-4DE1-B5DA-FFCEF70B240A}" srcOrd="9" destOrd="0" presId="urn:microsoft.com/office/officeart/2008/layout/LinedList"/>
    <dgm:cxn modelId="{33044549-EDFF-444F-A4F0-80F4D2A872F5}" type="presParOf" srcId="{DAC73962-ABFD-4DE1-B5DA-FFCEF70B240A}" destId="{C83A75EC-287E-40B0-B706-113650617AE8}" srcOrd="0" destOrd="0" presId="urn:microsoft.com/office/officeart/2008/layout/LinedList"/>
    <dgm:cxn modelId="{31EB3120-89B0-4834-AC7D-FBED3B6043CF}" type="presParOf" srcId="{DAC73962-ABFD-4DE1-B5DA-FFCEF70B240A}" destId="{FD5F13FF-9D2D-40A3-883C-D7335D8FF753}" srcOrd="1" destOrd="0" presId="urn:microsoft.com/office/officeart/2008/layout/LinedList"/>
    <dgm:cxn modelId="{5E340400-75B9-4D0C-9A67-A5FBC31D6131}" type="presParOf" srcId="{FD5F13FF-9D2D-40A3-883C-D7335D8FF753}" destId="{007EB30D-3C99-4171-B445-54C544E8F2F1}" srcOrd="0" destOrd="0" presId="urn:microsoft.com/office/officeart/2008/layout/LinedList"/>
    <dgm:cxn modelId="{0546A2C9-68EE-47BE-9FFA-4F1440B18D1C}" type="presParOf" srcId="{FD5F13FF-9D2D-40A3-883C-D7335D8FF753}" destId="{1102F439-F44E-42B5-B040-AF5E8DE7305A}" srcOrd="1" destOrd="0" presId="urn:microsoft.com/office/officeart/2008/layout/LinedList"/>
    <dgm:cxn modelId="{1973B86C-ABA7-4036-A7F1-24421D8FCEC6}" type="presParOf" srcId="{1102F439-F44E-42B5-B040-AF5E8DE7305A}" destId="{8AB5EE5B-E17A-452F-B33C-F284F097F37F}" srcOrd="0" destOrd="0" presId="urn:microsoft.com/office/officeart/2008/layout/LinedList"/>
    <dgm:cxn modelId="{2D401EA2-90F5-47E7-8CB3-1C097B36C728}" type="presParOf" srcId="{1102F439-F44E-42B5-B040-AF5E8DE7305A}" destId="{CC00B0E6-9C86-463E-938F-2AA4DF871544}" srcOrd="1" destOrd="0" presId="urn:microsoft.com/office/officeart/2008/layout/LinedList"/>
    <dgm:cxn modelId="{4AF00E04-F392-4DC2-8582-4C2AE7EA350F}" type="presParOf" srcId="{1102F439-F44E-42B5-B040-AF5E8DE7305A}" destId="{5E111108-F059-4E02-932A-C3F9E21B5E6D}" srcOrd="2" destOrd="0" presId="urn:microsoft.com/office/officeart/2008/layout/LinedList"/>
    <dgm:cxn modelId="{B85F48EC-0138-49A6-907C-13B8690BCF41}" type="presParOf" srcId="{FD5F13FF-9D2D-40A3-883C-D7335D8FF753}" destId="{5D6D76B4-088A-44C4-A141-389B86E07D34}" srcOrd="2" destOrd="0" presId="urn:microsoft.com/office/officeart/2008/layout/LinedList"/>
    <dgm:cxn modelId="{8A765E3D-FB99-43C0-8652-3C83545ED068}" type="presParOf" srcId="{FD5F13FF-9D2D-40A3-883C-D7335D8FF753}" destId="{DEC60DBA-394D-4597-BC89-302E0520156D}" srcOrd="3" destOrd="0" presId="urn:microsoft.com/office/officeart/2008/layout/LinedList"/>
    <dgm:cxn modelId="{7F23BD30-EE73-48BF-863F-DEEA21678D1A}" type="presParOf" srcId="{9D251D23-DD02-48F6-B400-EEDC0CCC200F}" destId="{71575A58-4999-4233-A0E3-F60DB20AD044}" srcOrd="10" destOrd="0" presId="urn:microsoft.com/office/officeart/2008/layout/LinedList"/>
    <dgm:cxn modelId="{FCFEE45B-11DF-4FD1-95BB-723A1B0A2FDF}" type="presParOf" srcId="{9D251D23-DD02-48F6-B400-EEDC0CCC200F}" destId="{F9327DF4-42EF-4CFE-ACCA-CC43EA46054E}" srcOrd="11" destOrd="0" presId="urn:microsoft.com/office/officeart/2008/layout/LinedList"/>
    <dgm:cxn modelId="{E41899B4-4BCE-472E-B868-ED9740BA9651}" type="presParOf" srcId="{F9327DF4-42EF-4CFE-ACCA-CC43EA46054E}" destId="{E511885A-3EC0-4E6D-81EA-A4EC5D0F9262}" srcOrd="0" destOrd="0" presId="urn:microsoft.com/office/officeart/2008/layout/LinedList"/>
    <dgm:cxn modelId="{ADFC8318-A410-4F07-9267-0C7B6EC220C1}" type="presParOf" srcId="{F9327DF4-42EF-4CFE-ACCA-CC43EA46054E}" destId="{89FA63F3-EBB4-46C9-8598-9C46EC72C044}" srcOrd="1" destOrd="0" presId="urn:microsoft.com/office/officeart/2008/layout/LinedList"/>
    <dgm:cxn modelId="{076A7EE3-112C-44C1-B3B2-F35BB908CFA2}" type="presParOf" srcId="{89FA63F3-EBB4-46C9-8598-9C46EC72C044}" destId="{F8763686-D4D5-443F-9A75-442DF53B0113}" srcOrd="0" destOrd="0" presId="urn:microsoft.com/office/officeart/2008/layout/LinedList"/>
    <dgm:cxn modelId="{5A85CEFE-F184-41EF-ABD6-0AAFF1F1C5BC}" type="presParOf" srcId="{89FA63F3-EBB4-46C9-8598-9C46EC72C044}" destId="{28A8E4E4-8D27-4589-8AAD-C7935C2CED75}" srcOrd="1" destOrd="0" presId="urn:microsoft.com/office/officeart/2008/layout/LinedList"/>
    <dgm:cxn modelId="{F6DF84EA-22EE-4FD1-B07D-0EF3F24C2ADD}" type="presParOf" srcId="{28A8E4E4-8D27-4589-8AAD-C7935C2CED75}" destId="{CFF19071-EAF9-42DC-96DA-BBB4691333A6}" srcOrd="0" destOrd="0" presId="urn:microsoft.com/office/officeart/2008/layout/LinedList"/>
    <dgm:cxn modelId="{CDB8C90E-F3C1-48F6-8585-28A1F2DB0AEB}" type="presParOf" srcId="{28A8E4E4-8D27-4589-8AAD-C7935C2CED75}" destId="{6889DC47-0EFA-46F4-91D3-B512CDE3BC5E}" srcOrd="1" destOrd="0" presId="urn:microsoft.com/office/officeart/2008/layout/LinedList"/>
    <dgm:cxn modelId="{D1E95D00-C56D-4EE3-A746-A38EBEA5AC9B}" type="presParOf" srcId="{28A8E4E4-8D27-4589-8AAD-C7935C2CED75}" destId="{E62451E0-2810-49E7-AD9A-5933B8BCDA6A}" srcOrd="2" destOrd="0" presId="urn:microsoft.com/office/officeart/2008/layout/LinedList"/>
    <dgm:cxn modelId="{090F755B-B50B-451A-AF29-36532C5F62B5}" type="presParOf" srcId="{89FA63F3-EBB4-46C9-8598-9C46EC72C044}" destId="{2FF00822-CD8C-488B-B4BD-98C57E6BC9B0}" srcOrd="2" destOrd="0" presId="urn:microsoft.com/office/officeart/2008/layout/LinedList"/>
    <dgm:cxn modelId="{BEB480A3-EEF1-4616-A669-86C90B873430}" type="presParOf" srcId="{89FA63F3-EBB4-46C9-8598-9C46EC72C044}" destId="{182F8CBE-7549-4B5A-80AE-17B2288E7737}" srcOrd="3" destOrd="0" presId="urn:microsoft.com/office/officeart/2008/layout/LinedList"/>
    <dgm:cxn modelId="{6DD6D80C-EF10-4F68-A544-4B72230A94EF}" type="presParOf" srcId="{9D251D23-DD02-48F6-B400-EEDC0CCC200F}" destId="{445F2229-723D-4F9A-8D19-5B20122E85D2}" srcOrd="12" destOrd="0" presId="urn:microsoft.com/office/officeart/2008/layout/LinedList"/>
    <dgm:cxn modelId="{14F48924-2A3F-4B55-8E71-CBFF18F28B5B}" type="presParOf" srcId="{9D251D23-DD02-48F6-B400-EEDC0CCC200F}" destId="{E39B003F-EB80-4472-A584-90CDAB86C407}" srcOrd="13" destOrd="0" presId="urn:microsoft.com/office/officeart/2008/layout/LinedList"/>
    <dgm:cxn modelId="{66467737-8591-45AF-8F26-917DC048286D}" type="presParOf" srcId="{E39B003F-EB80-4472-A584-90CDAB86C407}" destId="{7A87AE05-A330-4876-96B7-D9F97769EFC4}" srcOrd="0" destOrd="0" presId="urn:microsoft.com/office/officeart/2008/layout/LinedList"/>
    <dgm:cxn modelId="{3C982C8B-795E-4326-ACCF-942BC8EE90B7}" type="presParOf" srcId="{E39B003F-EB80-4472-A584-90CDAB86C407}" destId="{92E66801-4704-489D-A72A-8DA3ED844AEA}" srcOrd="1" destOrd="0" presId="urn:microsoft.com/office/officeart/2008/layout/LinedList"/>
    <dgm:cxn modelId="{5814B35B-1F50-4B37-AB26-F6E7E93A5D8B}" type="presParOf" srcId="{92E66801-4704-489D-A72A-8DA3ED844AEA}" destId="{7882D5CB-571D-4646-915C-21396ACA77FF}" srcOrd="0" destOrd="0" presId="urn:microsoft.com/office/officeart/2008/layout/LinedList"/>
    <dgm:cxn modelId="{DE8A1B03-C35C-4535-BCA3-506F8C75485A}" type="presParOf" srcId="{92E66801-4704-489D-A72A-8DA3ED844AEA}" destId="{AC6E252A-1BAF-4A38-9512-55169EC909A4}" srcOrd="1" destOrd="0" presId="urn:microsoft.com/office/officeart/2008/layout/LinedList"/>
    <dgm:cxn modelId="{43819372-575E-44A3-ADF4-97C1DFC744D3}" type="presParOf" srcId="{AC6E252A-1BAF-4A38-9512-55169EC909A4}" destId="{C51B36D7-28EC-4FCA-A097-0E3CEEDE581E}" srcOrd="0" destOrd="0" presId="urn:microsoft.com/office/officeart/2008/layout/LinedList"/>
    <dgm:cxn modelId="{F949DEEA-968D-400B-8CBC-52C3E05D5136}" type="presParOf" srcId="{AC6E252A-1BAF-4A38-9512-55169EC909A4}" destId="{0A036916-D852-43D8-BD93-F259B399A0C5}" srcOrd="1" destOrd="0" presId="urn:microsoft.com/office/officeart/2008/layout/LinedList"/>
    <dgm:cxn modelId="{BF64BBDC-E02A-4221-9F5B-446BF073C853}" type="presParOf" srcId="{AC6E252A-1BAF-4A38-9512-55169EC909A4}" destId="{B65407B2-57BE-44AB-B997-3E3782D8A2E2}" srcOrd="2" destOrd="0" presId="urn:microsoft.com/office/officeart/2008/layout/LinedList"/>
    <dgm:cxn modelId="{A6DC7CD9-746A-4323-8381-BBBCB1260554}" type="presParOf" srcId="{92E66801-4704-489D-A72A-8DA3ED844AEA}" destId="{B405910A-AAA7-4C8C-A1DE-9E360ED657CD}" srcOrd="2" destOrd="0" presId="urn:microsoft.com/office/officeart/2008/layout/LinedList"/>
    <dgm:cxn modelId="{F83D171E-2EC1-4907-A32B-B1EDCB141B18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Lingkup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d-ID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21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97752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97752" cy="504248"/>
      </dsp:txXfrm>
    </dsp:sp>
    <dsp:sp modelId="{743E8C90-C21B-4A8F-BE22-3AA97EA521E5}">
      <dsp:nvSpPr>
        <dsp:cNvPr id="0" name=""/>
        <dsp:cNvSpPr/>
      </dsp:nvSpPr>
      <dsp:spPr>
        <a:xfrm>
          <a:off x="489203" y="527577"/>
          <a:ext cx="4703099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Penyusunan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Strg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203" y="527577"/>
        <a:ext cx="4703099" cy="457959"/>
      </dsp:txXfrm>
    </dsp:sp>
    <dsp:sp modelId="{DC45F465-6650-4A89-ABDD-FD5F37F26653}">
      <dsp:nvSpPr>
        <dsp:cNvPr id="0" name=""/>
        <dsp:cNvSpPr/>
      </dsp:nvSpPr>
      <dsp:spPr>
        <a:xfrm>
          <a:off x="497752" y="1000285"/>
          <a:ext cx="29616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Mencarai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Peluang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24002"/>
          <a:ext cx="50141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24002"/>
        <a:ext cx="501410" cy="504248"/>
      </dsp:txXfrm>
    </dsp:sp>
    <dsp:sp modelId="{8D13C629-F217-478C-A847-C3C5CB9514F2}">
      <dsp:nvSpPr>
        <dsp:cNvPr id="0" name=""/>
        <dsp:cNvSpPr/>
      </dsp:nvSpPr>
      <dsp:spPr>
        <a:xfrm>
          <a:off x="422151" y="1536073"/>
          <a:ext cx="4696954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Riset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Peramalan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Permintaan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151" y="1536073"/>
        <a:ext cx="4696954" cy="457959"/>
      </dsp:txXfrm>
    </dsp:sp>
    <dsp:sp modelId="{751DBA29-87C6-44AE-B474-9D6D35DA044D}">
      <dsp:nvSpPr>
        <dsp:cNvPr id="0" name=""/>
        <dsp:cNvSpPr/>
      </dsp:nvSpPr>
      <dsp:spPr>
        <a:xfrm>
          <a:off x="501410" y="2023529"/>
          <a:ext cx="2883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516409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516409" cy="504248"/>
      </dsp:txXfrm>
    </dsp:sp>
    <dsp:sp modelId="{CC00B0E6-9C86-463E-938F-2AA4DF871544}">
      <dsp:nvSpPr>
        <dsp:cNvPr id="0" name=""/>
        <dsp:cNvSpPr/>
      </dsp:nvSpPr>
      <dsp:spPr>
        <a:xfrm>
          <a:off x="499531" y="2040322"/>
          <a:ext cx="4682079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Menciptakan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Nilai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Kepuasan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Loyalitas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531" y="2040322"/>
        <a:ext cx="4682079" cy="457959"/>
      </dsp:txXfrm>
    </dsp:sp>
    <dsp:sp modelId="{5D6D76B4-088A-44C4-A141-389B86E07D34}">
      <dsp:nvSpPr>
        <dsp:cNvPr id="0" name=""/>
        <dsp:cNvSpPr/>
      </dsp:nvSpPr>
      <dsp:spPr>
        <a:xfrm>
          <a:off x="516409" y="2527778"/>
          <a:ext cx="296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Menganalisis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Konsumen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9644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9644" cy="504248"/>
      </dsp:txXfrm>
    </dsp:sp>
    <dsp:sp modelId="{0A036916-D852-43D8-BD93-F259B399A0C5}">
      <dsp:nvSpPr>
        <dsp:cNvPr id="0" name=""/>
        <dsp:cNvSpPr/>
      </dsp:nvSpPr>
      <dsp:spPr>
        <a:xfrm>
          <a:off x="505702" y="3048818"/>
          <a:ext cx="4752097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Mengindentifikasi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Segmen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Sasaran</a:t>
          </a: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5702" y="3048818"/>
        <a:ext cx="4752097" cy="457959"/>
      </dsp:txXfrm>
    </dsp:sp>
    <dsp:sp modelId="{B405910A-AAA7-4C8C-A1DE-9E360ED657CD}">
      <dsp:nvSpPr>
        <dsp:cNvPr id="0" name=""/>
        <dsp:cNvSpPr/>
      </dsp:nvSpPr>
      <dsp:spPr>
        <a:xfrm>
          <a:off x="449644" y="3506778"/>
          <a:ext cx="2817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41960" cy="504248"/>
      </dsp:txXfrm>
    </dsp:sp>
    <dsp:sp modelId="{59A44CCD-EC55-4A87-956E-07AF162F48AB}">
      <dsp:nvSpPr>
        <dsp:cNvPr id="0" name=""/>
        <dsp:cNvSpPr/>
      </dsp:nvSpPr>
      <dsp:spPr>
        <a:xfrm>
          <a:off x="520827" y="2332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Sumber daya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3328"/>
        <a:ext cx="4127373" cy="457959"/>
      </dsp:txXfrm>
    </dsp:sp>
    <dsp:sp modelId="{CC5BF8DC-6D01-4CA4-BBC2-EC57157D4B10}">
      <dsp:nvSpPr>
        <dsp:cNvPr id="0" name=""/>
        <dsp:cNvSpPr/>
      </dsp:nvSpPr>
      <dsp:spPr>
        <a:xfrm>
          <a:off x="441960" y="496036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 Produk Globa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41960" cy="504248"/>
      </dsp:txXfrm>
    </dsp:sp>
    <dsp:sp modelId="{7D050D33-E842-4CB1-BB32-4472D789CEE1}">
      <dsp:nvSpPr>
        <dsp:cNvPr id="0" name=""/>
        <dsp:cNvSpPr/>
      </dsp:nvSpPr>
      <dsp:spPr>
        <a:xfrm>
          <a:off x="520827" y="1031825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Produk dan Jasa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031825"/>
        <a:ext cx="4127373" cy="457959"/>
      </dsp:txXfrm>
    </dsp:sp>
    <dsp:sp modelId="{85B36DE7-F063-476F-A91F-612170BD174F}">
      <dsp:nvSpPr>
        <dsp:cNvPr id="0" name=""/>
        <dsp:cNvSpPr/>
      </dsp:nvSpPr>
      <dsp:spPr>
        <a:xfrm>
          <a:off x="441960" y="1519281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Harga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Operasi Pemasaran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 global dan Internet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MENCIPTAKAN NILAI, KEPUASAN, DAN KESETIAAN PELANGGAN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5493 – JATMIKO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</a:t>
            </a:r>
            <a:r>
              <a:rPr lang="id-ID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256673"/>
            <a:ext cx="2590800" cy="1144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EB</a:t>
            </a:r>
            <a:r>
              <a:rPr lang="en-US" sz="2000" dirty="0"/>
              <a:t>A</a:t>
            </a:r>
            <a:r>
              <a:rPr lang="id-ID" sz="2000" dirty="0" smtClean="0"/>
              <a:t> </a:t>
            </a:r>
            <a:r>
              <a:rPr lang="en-US" sz="2000" dirty="0" smtClean="0"/>
              <a:t>301</a:t>
            </a:r>
          </a:p>
          <a:p>
            <a:r>
              <a:rPr lang="en-US" sz="2000" dirty="0" smtClean="0"/>
              <a:t>MANAJEMEN PEMASARAN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Kebutuhan</a:t>
            </a:r>
            <a:r>
              <a:rPr lang="en-US" sz="3600" dirty="0"/>
              <a:t>, </a:t>
            </a:r>
            <a:r>
              <a:rPr lang="en-US" sz="3600" dirty="0" err="1"/>
              <a:t>Keinginan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Permintaan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(needs) :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(wants) :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digambarkan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90000"/>
              </a:lnSpc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1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Kebutuhan</a:t>
            </a:r>
            <a:r>
              <a:rPr lang="en-US" sz="3600" dirty="0"/>
              <a:t>, </a:t>
            </a:r>
            <a:r>
              <a:rPr lang="en-US" sz="3600" dirty="0" err="1"/>
              <a:t>Keinginan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Permintaan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sz="3600" b="1" dirty="0" err="1"/>
              <a:t>Permintaan</a:t>
            </a:r>
            <a:r>
              <a:rPr lang="en-US" sz="3600" b="1" dirty="0"/>
              <a:t> (</a:t>
            </a:r>
            <a:r>
              <a:rPr lang="en-US" sz="3600" b="1" dirty="0" err="1"/>
              <a:t>demads</a:t>
            </a:r>
            <a:r>
              <a:rPr lang="en-US" sz="3600" b="1" dirty="0"/>
              <a:t>) :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Keinginan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manusia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didukung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beli</a:t>
            </a:r>
            <a:endParaRPr lang="en-US" dirty="0">
              <a:latin typeface="Comic Sans MS" pitchFamily="66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Manusia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keinginan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tak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terbatas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tetapi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sumber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daya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terbatas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manusia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produk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memberi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kepuasan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terbesar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mereka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>
                <a:latin typeface="Comic Sans MS" pitchFamily="66" charset="0"/>
              </a:rPr>
              <a:t>   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 smtClean="0">
                <a:latin typeface="Comic Sans MS" pitchFamily="66" charset="0"/>
              </a:rPr>
              <a:t>    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orang,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defRPr/>
            </a:pP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dasarnya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berakibat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kepemilikan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apapun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mic Sans MS" pitchFamily="66" charset="0"/>
              </a:rPr>
              <a:t>Nilai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Kepuasan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Mutu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b="1" dirty="0" err="1">
                <a:latin typeface="Comic Sans MS" pitchFamily="66" charset="0"/>
              </a:rPr>
              <a:t>Nilai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Pelanggan</a:t>
            </a:r>
            <a:r>
              <a:rPr lang="en-US" b="1" dirty="0">
                <a:latin typeface="Comic Sans MS" pitchFamily="66" charset="0"/>
              </a:rPr>
              <a:t> (Customer Value) 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 marL="401638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Selisih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manfaat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diperoleh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pelanggan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produk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dikeluarkan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memperolehnya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smtClean="0"/>
              <a:t>      </a:t>
            </a:r>
            <a:endParaRPr lang="en-US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err="1" smtClean="0">
                <a:latin typeface="Comic Sans MS" pitchFamily="66" charset="0"/>
              </a:rPr>
              <a:t>Manfaat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>
                <a:latin typeface="Comic Sans MS" pitchFamily="66" charset="0"/>
              </a:rPr>
              <a:t>:</a:t>
            </a:r>
          </a:p>
          <a:p>
            <a:pPr marL="401638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Perkiraan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pelanggan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kemampuan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produk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 err="1">
                <a:latin typeface="Comic Sans MS" pitchFamily="66" charset="0"/>
              </a:rPr>
              <a:t>memenuhi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kebutuhan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keinginan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>
              <a:latin typeface="Comic Sans MS" pitchFamily="66" charset="0"/>
            </a:endParaRPr>
          </a:p>
          <a:p>
            <a:pPr marL="401638" indent="-40163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err="1" smtClean="0">
                <a:latin typeface="Comic Sans MS" pitchFamily="66" charset="0"/>
              </a:rPr>
              <a:t>Biaya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(Cost) :</a:t>
            </a:r>
          </a:p>
          <a:p>
            <a:pPr marL="396875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pengorbanan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Rp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waktu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mendapatkan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produk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05100" y="3124200"/>
            <a:ext cx="3733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>
                <a:latin typeface="Times New Roman" pitchFamily="18" charset="0"/>
              </a:rPr>
              <a:t>Nilai = Total Manfaat – Total Biaya</a:t>
            </a:r>
          </a:p>
          <a:p>
            <a:pPr algn="ctr"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8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Nilai</a:t>
            </a:r>
            <a:r>
              <a:rPr lang="en-US" sz="3600" dirty="0"/>
              <a:t>, </a:t>
            </a:r>
            <a:r>
              <a:rPr lang="en-US" sz="3600" dirty="0" err="1"/>
              <a:t>Kepuasan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 </a:t>
            </a:r>
            <a:r>
              <a:rPr lang="en-US" sz="2400" b="1" dirty="0" err="1"/>
              <a:t>Kepuasan</a:t>
            </a:r>
            <a:r>
              <a:rPr lang="en-US" sz="2400" b="1" dirty="0"/>
              <a:t> </a:t>
            </a:r>
            <a:r>
              <a:rPr lang="en-US" sz="2400" b="1" dirty="0" err="1"/>
              <a:t>Pelanggan</a:t>
            </a:r>
            <a:r>
              <a:rPr lang="en-US" sz="2400" b="1" dirty="0"/>
              <a:t> (Customer Satisfaction) :</a:t>
            </a:r>
          </a:p>
          <a:p>
            <a:pPr marL="457200" indent="0">
              <a:buClr>
                <a:schemeClr val="tx1"/>
              </a:buClr>
              <a:buNone/>
              <a:defRPr/>
            </a:pP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perkiraan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, </a:t>
            </a:r>
            <a:r>
              <a:rPr lang="en-US" sz="2400" i="1" dirty="0" err="1"/>
              <a:t>atau</a:t>
            </a:r>
            <a:endParaRPr lang="en-US" sz="2400" i="1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400" dirty="0" smtClean="0"/>
          </a:p>
          <a:p>
            <a:pPr marL="457200" indent="0">
              <a:buClr>
                <a:schemeClr val="tx1"/>
              </a:buClr>
              <a:buNone/>
              <a:defRPr/>
            </a:pP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kenyataan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harapan</a:t>
            </a:r>
            <a:r>
              <a:rPr lang="en-US" sz="2400" dirty="0" smtClean="0"/>
              <a:t>   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28700" y="3962400"/>
            <a:ext cx="2362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Kenyataan = harapan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28700" y="4724400"/>
            <a:ext cx="2362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Kenyataan &gt; harapan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28700" y="5562600"/>
            <a:ext cx="2362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Kenyataan &lt; harapan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0" y="3962400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PELANGGAN PUAS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81600" y="4741164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PELANGGAN SANGAT </a:t>
            </a:r>
          </a:p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PUAS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75504" y="5562600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PELANGGAN</a:t>
            </a:r>
          </a:p>
          <a:p>
            <a:pPr algn="ctr" eaLnBrk="1" hangingPunct="1"/>
            <a:r>
              <a:rPr lang="en-US" altLang="en-US" sz="1600">
                <a:latin typeface="Times New Roman" pitchFamily="18" charset="0"/>
              </a:rPr>
              <a:t>KECEWA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657600" y="4076700"/>
            <a:ext cx="112776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57600" y="5676900"/>
            <a:ext cx="112776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581400" y="4838700"/>
            <a:ext cx="112776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7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01638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(Total Quality Management / TQM) :</a:t>
            </a:r>
          </a:p>
          <a:p>
            <a:pPr marL="401638" indent="0">
              <a:buClr>
                <a:schemeClr val="tx1"/>
              </a:buClr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err="1"/>
              <a:t>Pertukaran</a:t>
            </a:r>
            <a:r>
              <a:rPr lang="en-US" sz="3200" dirty="0"/>
              <a:t>, </a:t>
            </a:r>
            <a:r>
              <a:rPr lang="en-US" sz="3200" dirty="0" err="1"/>
              <a:t>Transaksi</a:t>
            </a:r>
            <a:r>
              <a:rPr lang="en-US" sz="3200" dirty="0"/>
              <a:t> Dan </a:t>
            </a:r>
            <a:r>
              <a:rPr lang="en-US" sz="3200" dirty="0" err="1"/>
              <a:t>Hubungan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sebagai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pengganti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memutuskan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sedikitnya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lain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menolak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menyerahkan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7663" indent="0">
              <a:buClr>
                <a:schemeClr val="tx1"/>
              </a:buClr>
              <a:buNone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(Relationship Marketing) :</a:t>
            </a:r>
          </a:p>
          <a:p>
            <a:pPr marL="347663" indent="0">
              <a:buClr>
                <a:schemeClr val="tx1"/>
              </a:buClr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memelihara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meningkatkahubungan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timbal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berkepentingan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7663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7663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dilayani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Pemasaran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idx="1"/>
          </p:nvPr>
        </p:nvSpPr>
        <p:spPr>
          <a:xfrm>
            <a:off x="1219200" y="3048001"/>
            <a:ext cx="2133600" cy="10667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</a:p>
          <a:p>
            <a:pPr marL="0" indent="0" algn="ctr" eaLnBrk="1" hangingPunct="1">
              <a:buNone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67400" y="3048000"/>
            <a:ext cx="2209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latin typeface="Times New Roman" pitchFamily="18" charset="0"/>
              </a:rPr>
              <a:t>PASAR</a:t>
            </a:r>
          </a:p>
          <a:p>
            <a:pPr algn="ctr" eaLnBrk="1" hangingPunct="1">
              <a:defRPr/>
            </a:pP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</a:rPr>
              <a:t>Sekelompok</a:t>
            </a:r>
            <a:endParaRPr lang="en-US" sz="20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dirty="0" err="1">
                <a:latin typeface="Times New Roman" pitchFamily="18" charset="0"/>
              </a:rPr>
              <a:t>Pembeli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962400" y="2286000"/>
            <a:ext cx="1371600" cy="228600"/>
          </a:xfrm>
          <a:prstGeom prst="rect">
            <a:avLst/>
          </a:prstGeom>
          <a:solidFill>
            <a:srgbClr val="A4BCC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Komunikasi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886200" y="4800600"/>
            <a:ext cx="1219200" cy="381000"/>
          </a:xfrm>
          <a:prstGeom prst="rect">
            <a:avLst/>
          </a:prstGeom>
          <a:solidFill>
            <a:srgbClr val="A4BCC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Informasi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33800" y="3048000"/>
            <a:ext cx="1676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Produk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/</a:t>
            </a: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Jasa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14800" y="3886200"/>
            <a:ext cx="838200" cy="228600"/>
          </a:xfrm>
          <a:prstGeom prst="rect">
            <a:avLst/>
          </a:prstGeom>
          <a:solidFill>
            <a:srgbClr val="A4BCC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Uang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2286000" y="2743200"/>
            <a:ext cx="0" cy="30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0" y="2743200"/>
            <a:ext cx="468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</p:cNvCxnSpPr>
          <p:nvPr/>
        </p:nvCxnSpPr>
        <p:spPr>
          <a:xfrm flipV="1">
            <a:off x="6972300" y="2743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6972300" y="274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</p:cNvCxnSpPr>
          <p:nvPr/>
        </p:nvCxnSpPr>
        <p:spPr>
          <a:xfrm>
            <a:off x="6972300" y="4114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9800" y="4419600"/>
            <a:ext cx="47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098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52800" y="34290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352800" y="37338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95400" y="2514600"/>
            <a:ext cx="990600" cy="15240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Pemasok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0" y="2590800"/>
            <a:ext cx="1295400" cy="6096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Perusahaan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Pemasar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0" y="3352800"/>
            <a:ext cx="1295400" cy="6096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Pesaing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29200" y="2895600"/>
            <a:ext cx="1295400" cy="8382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Perantara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Pemasaran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0" y="2895600"/>
            <a:ext cx="1295400" cy="8382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Pasar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Pengguna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Akhir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876800" y="4114800"/>
            <a:ext cx="2057400" cy="228600"/>
          </a:xfrm>
          <a:prstGeom prst="rect">
            <a:avLst/>
          </a:prstGeom>
          <a:solidFill>
            <a:srgbClr val="A4BC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Lingkungan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22860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3657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2667000"/>
            <a:ext cx="316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0"/>
          </p:cNvCxnSpPr>
          <p:nvPr/>
        </p:nvCxnSpPr>
        <p:spPr>
          <a:xfrm>
            <a:off x="75057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3886200"/>
            <a:ext cx="316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2"/>
          </p:cNvCxnSpPr>
          <p:nvPr/>
        </p:nvCxnSpPr>
        <p:spPr>
          <a:xfrm flipV="1">
            <a:off x="7505700" y="3733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43400" y="2971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3"/>
          </p:cNvCxnSpPr>
          <p:nvPr/>
        </p:nvCxnSpPr>
        <p:spPr>
          <a:xfrm>
            <a:off x="4343400" y="3657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11" idx="1"/>
          </p:cNvCxnSpPr>
          <p:nvPr/>
        </p:nvCxnSpPr>
        <p:spPr>
          <a:xfrm>
            <a:off x="6324600" y="33147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3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MANAJEMEN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-228600"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program-program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menciptakan,membangun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memelihara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Demarketing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38125" indent="0">
              <a:buClr>
                <a:schemeClr val="tx1"/>
              </a:buClr>
              <a:buNone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memindahkan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FALSAFAH MANAJEMEN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(Production Concept)</a:t>
            </a: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(Product concept)</a:t>
            </a: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(Selling Concept)</a:t>
            </a: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(Marketing Concept)</a:t>
            </a: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(Societal Marketing Concept)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429000"/>
            <a:ext cx="296386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PRODUKSI (PRODUCTION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gampang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terjangkau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melebihi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7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PRODUK (PRODUCT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7663" indent="-347663">
              <a:lnSpc>
                <a:spcPct val="80000"/>
              </a:lnSpc>
              <a:buNone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lnSpc>
                <a:spcPct val="80000"/>
              </a:lnSpc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kenyataannya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PENJUALAN ( SELLING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apayang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beresiko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PENJUALAN ( SELLING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penciptaan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berasumsi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terbujuk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produknya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produknya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melupakan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kekecewaannya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keliru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menceritakan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kekecewaannya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Hal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PEMASARAN (MARKETING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market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Antara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9009"/>
            <a:ext cx="6858000" cy="4572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84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PEMASARAN BERWAWASAN SOSIAL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(SOCIETAL MARKETING CONCEPT)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pelanggannya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memperhitungkan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dampaknya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kemasan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stereoform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sebetulnya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MATA KULIAH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Kode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 : EBA301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Nama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Manajemen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Pemasaran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Bobot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                : </a:t>
            </a:r>
            <a:r>
              <a:rPr lang="id-ID" sz="2400" dirty="0" smtClean="0">
                <a:solidFill>
                  <a:sysClr val="windowText" lastClr="000000"/>
                </a:solidFill>
              </a:rPr>
              <a:t>2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Deskripsi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</a:t>
            </a:r>
          </a:p>
          <a:p>
            <a:pPr marL="347663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Matakuliah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manajemen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pemasaran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merupakan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matakuliah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wajib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mencakup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lima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pokok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bahasan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utama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yaitu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memahami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manajemen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pemasaran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menganalisis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peluang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pemasaran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mengembangkan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strategi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pasar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menghadapi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penawaran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pasar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mengelola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dan</a:t>
            </a:r>
            <a:r>
              <a:rPr lang="en-US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menyampaikan</a:t>
            </a:r>
            <a:r>
              <a:rPr lang="en-US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 program-program </a:t>
            </a:r>
            <a:r>
              <a:rPr lang="en-US" sz="2400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pemasaran</a:t>
            </a:r>
            <a:r>
              <a:rPr lang="en-US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melandasi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Sosisl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8" y="1524000"/>
            <a:ext cx="6583891" cy="48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6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TERHANTAR PADA PELANGGAN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(CUSTOMER DELIVERED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Delivered 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selisih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Customer Value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Customer Cost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Customer 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Kumpulan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Customer Cost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Kumpulan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pengorbanan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TERHANTAR PADA PELANGGAN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(CUSTOMER DELIVERED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err="1"/>
              <a:t>Kepuasan</a:t>
            </a:r>
            <a:endParaRPr lang="en-US" dirty="0"/>
          </a:p>
          <a:p>
            <a:pPr>
              <a:defRPr/>
            </a:pPr>
            <a:r>
              <a:rPr lang="en-US" dirty="0" err="1"/>
              <a:t>Jika</a:t>
            </a:r>
            <a:r>
              <a:rPr lang="en-US" dirty="0"/>
              <a:t> Total customer value &lt; Total customer cost,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Jika</a:t>
            </a:r>
            <a:r>
              <a:rPr lang="en-US" dirty="0"/>
              <a:t> ,  Total customer value = Total customer cost,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puas</a:t>
            </a:r>
            <a:endParaRPr lang="en-US" dirty="0"/>
          </a:p>
          <a:p>
            <a:pPr>
              <a:defRPr/>
            </a:pPr>
            <a:r>
              <a:rPr lang="en-US" dirty="0" err="1"/>
              <a:t>Jika</a:t>
            </a:r>
            <a:r>
              <a:rPr lang="en-US" dirty="0"/>
              <a:t> Total customer value &gt; Total customer cost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puas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9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0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Langkah-langkah untuk mencegah kehilangan pelanggan :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Definisikan dan ukur tingkat ketahanannya (retention rate)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Misalnya Penjualan perusahaan “Tahan Jaya” pada tahun 2005 sebesar </a:t>
            </a:r>
          </a:p>
          <a:p>
            <a:pPr lvl="1">
              <a:lnSpc>
                <a:spcPct val="90000"/>
              </a:lnSpc>
              <a:defRPr/>
            </a:pPr>
            <a:r>
              <a:rPr lang="it-IT" sz="2000" dirty="0">
                <a:latin typeface="Comic Sans MS" pitchFamily="66" charset="0"/>
              </a:rPr>
              <a:t>Rp  150.000.000, tetapi pada tahun 2006 mengalami penurunan menjadi 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Rp 100.000.000, maka retention ratenya adalah: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Comic Sans MS" pitchFamily="66" charset="0"/>
              </a:rPr>
              <a:t>100.000.000/150.000.000 x 100% = 66,6%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err="1">
                <a:latin typeface="Comic Sans MS" pitchFamily="66" charset="0"/>
              </a:rPr>
              <a:t>Mencari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sebab-sebab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atau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identifikasi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berkurangnya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pelanggan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>
                <a:latin typeface="Comic Sans MS" pitchFamily="66" charset="0"/>
              </a:rPr>
              <a:t>Mungkin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konsumen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sudah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bosan</a:t>
            </a:r>
            <a:endParaRPr lang="sv-SE" sz="2000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Muncul pesaing dengan produk lebih baik atau harga lebih murah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3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Memperkirakan laba yang hilang saat kehilangan pelanggan</a:t>
            </a:r>
            <a:endParaRPr lang="en-US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err="1">
                <a:latin typeface="Comic Sans MS" pitchFamily="66" charset="0"/>
              </a:rPr>
              <a:t>Misalnya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Jumlah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pelanggan</a:t>
            </a:r>
            <a:r>
              <a:rPr lang="en-US" sz="2000" dirty="0">
                <a:latin typeface="Comic Sans MS" pitchFamily="66" charset="0"/>
              </a:rPr>
              <a:t> yang </a:t>
            </a:r>
            <a:r>
              <a:rPr lang="en-US" sz="2000" dirty="0" err="1">
                <a:latin typeface="Comic Sans MS" pitchFamily="66" charset="0"/>
              </a:rPr>
              <a:t>dimiliki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perusahaan</a:t>
            </a:r>
            <a:r>
              <a:rPr lang="en-US" sz="2000" dirty="0">
                <a:latin typeface="Comic Sans MS" pitchFamily="66" charset="0"/>
              </a:rPr>
              <a:t> 500 orang. </a:t>
            </a:r>
            <a:r>
              <a:rPr lang="en-US" sz="2000" dirty="0" err="1">
                <a:latin typeface="Comic Sans MS" pitchFamily="66" charset="0"/>
              </a:rPr>
              <a:t>Tiap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pelanggan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melakukan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pembelian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sebesar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Rp</a:t>
            </a:r>
            <a:r>
              <a:rPr lang="en-US" sz="2000" dirty="0">
                <a:latin typeface="Comic Sans MS" pitchFamily="66" charset="0"/>
              </a:rPr>
              <a:t> 100.000/</a:t>
            </a:r>
            <a:r>
              <a:rPr lang="en-US" sz="2000" dirty="0" err="1">
                <a:latin typeface="Comic Sans MS" pitchFamily="66" charset="0"/>
              </a:rPr>
              <a:t>tiap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tahun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perusahaan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dapat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memperoleh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keuntungan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sebesar</a:t>
            </a:r>
            <a:r>
              <a:rPr lang="en-US" sz="2000" dirty="0">
                <a:latin typeface="Comic Sans MS" pitchFamily="66" charset="0"/>
              </a:rPr>
              <a:t> 20%. </a:t>
            </a:r>
            <a:r>
              <a:rPr lang="sv-SE" sz="2000" dirty="0">
                <a:latin typeface="Comic Sans MS" pitchFamily="66" charset="0"/>
              </a:rPr>
              <a:t>Tahun ini, karena adanya kenaikan BBM, perusahaan kehilangan 100 orang pelanggan. </a:t>
            </a:r>
          </a:p>
          <a:p>
            <a:pPr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Biaya kehilangan pelanggan adalah :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  Penjualan 500 orang  = 500 X  100.000       = 50.000.000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  Keuntungan 20%       = 20% X 50.000.000 = 10.000.000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  Penjualan yang hilang = 100 x 100.000       = 10.000.000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000" dirty="0">
                <a:latin typeface="Comic Sans MS" pitchFamily="66" charset="0"/>
              </a:rPr>
              <a:t>  </a:t>
            </a:r>
            <a:r>
              <a:rPr lang="en-US" sz="2000" dirty="0" err="1">
                <a:latin typeface="Comic Sans MS" pitchFamily="66" charset="0"/>
              </a:rPr>
              <a:t>Laba</a:t>
            </a:r>
            <a:r>
              <a:rPr lang="en-US" sz="2000" dirty="0">
                <a:latin typeface="Comic Sans MS" pitchFamily="66" charset="0"/>
              </a:rPr>
              <a:t> yang </a:t>
            </a:r>
            <a:r>
              <a:rPr lang="en-US" sz="2000" dirty="0" err="1">
                <a:latin typeface="Comic Sans MS" pitchFamily="66" charset="0"/>
              </a:rPr>
              <a:t>hilang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biaya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kehilangan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pelanggan</a:t>
            </a:r>
            <a:r>
              <a:rPr lang="en-US" sz="2000" dirty="0">
                <a:latin typeface="Comic Sans MS" pitchFamily="66" charset="0"/>
              </a:rPr>
              <a:t>) =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Comic Sans MS" pitchFamily="66" charset="0"/>
              </a:rPr>
              <a:t>  20% x 10.000.000 = 2.000.000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9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peralihan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Perusahaan mengeluarkan Rp 5.000.000 untuk mendapatkan 500 pelanggan, maka biaya per pelanggan  adalah = Rp 5.000.000/500 = Rp 10.000</a:t>
            </a:r>
          </a:p>
          <a:p>
            <a:pPr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Jika perusahaan ingin memelihara pelanggannya, dibutuhkan biaya Rp. 2000 per orang</a:t>
            </a:r>
          </a:p>
          <a:p>
            <a:pPr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Jika perusahaan kehilangan 100 orang pelanggan, biaya yang harus dikeluarkan sebesar Rp. 2.000.000 (lihat perhitungan di atas)</a:t>
            </a:r>
          </a:p>
          <a:p>
            <a:pPr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Tetapi jika perusahaan berhasil mempertahankan pelanggan sehingga tidak kehilangan pelanggan, biaya yang harus dikeluarkan 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 100 X Rp. 2000 =  Rp. </a:t>
            </a:r>
            <a:r>
              <a:rPr lang="sv-SE" sz="2000" b="1" dirty="0">
                <a:latin typeface="Comic Sans MS" pitchFamily="66" charset="0"/>
              </a:rPr>
              <a:t>200.000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000" dirty="0">
                <a:latin typeface="Comic Sans MS" pitchFamily="66" charset="0"/>
              </a:rPr>
              <a:t>Jadi dengan mempertahankan pelanggan, perusahaan dapat menghemat sebesar : Rp. 2.000.000 – Rp.200.000 = Rp. </a:t>
            </a:r>
            <a:r>
              <a:rPr lang="sv-SE" sz="2000" b="1" dirty="0">
                <a:latin typeface="Comic Sans MS" pitchFamily="66" charset="0"/>
              </a:rPr>
              <a:t>1.800.000</a:t>
            </a:r>
            <a:endParaRPr lang="en-US" sz="2000" b="1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7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47879937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dirty="0" smtClean="0"/>
              <a:t>EB</a:t>
            </a:r>
            <a:r>
              <a:rPr lang="en-US" dirty="0" smtClean="0"/>
              <a:t>A301</a:t>
            </a:r>
            <a:r>
              <a:rPr lang="id-ID" dirty="0" smtClean="0"/>
              <a:t> –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Pemasasaran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5493 - </a:t>
            </a:r>
            <a:r>
              <a:rPr lang="en-US" dirty="0" err="1" smtClean="0"/>
              <a:t>Jatmiko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8051629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mendesain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Persaingan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7338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 PENILAIAN</a:t>
            </a:r>
          </a:p>
          <a:p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bentuk-bentuk</a:t>
            </a:r>
            <a:r>
              <a:rPr lang="en-US" sz="2800" dirty="0"/>
              <a:t> </a:t>
            </a:r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bersaing</a:t>
            </a:r>
            <a:r>
              <a:rPr lang="en-US" sz="2800" dirty="0" smtClean="0"/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39963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MENCIPTAKAN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KEPUASAN PELANGGAN,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KESETIAAN PELANGGAN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mic Sans MS" pitchFamily="66" charset="0"/>
              </a:rPr>
              <a:t>Suatu</a:t>
            </a:r>
            <a:r>
              <a:rPr lang="en-US" sz="2800" dirty="0">
                <a:latin typeface="Comic Sans MS" pitchFamily="66" charset="0"/>
              </a:rPr>
              <a:t> proses </a:t>
            </a:r>
            <a:r>
              <a:rPr lang="en-US" sz="2800" dirty="0" err="1">
                <a:latin typeface="Comic Sans MS" pitchFamily="66" charset="0"/>
              </a:rPr>
              <a:t>sosial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manajerial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membuat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individu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kelompok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memperoleh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apa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mereka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butuhkan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inginkan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lewat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penciptaan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pertukaran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timbal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balik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produk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nilai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orang lain.</a:t>
            </a:r>
          </a:p>
          <a:p>
            <a:r>
              <a:rPr lang="en-US" sz="2800" dirty="0" err="1">
                <a:latin typeface="Comic Sans MS" pitchFamily="66" charset="0"/>
              </a:rPr>
              <a:t>Jadi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pemasaran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adalah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bagaimana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memuaskan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kebutuhan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pelanggan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j022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KONSEP INTI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82112" y="25146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Produk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18288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Kebutuhan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Keinginan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&amp;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Permintaan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00400" y="3200400"/>
            <a:ext cx="3581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itchFamily="18" charset="0"/>
              </a:rPr>
              <a:t>Nilai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Biaya</a:t>
            </a:r>
            <a:r>
              <a:rPr lang="en-US" altLang="en-US" dirty="0">
                <a:latin typeface="Times New Roman" pitchFamily="18" charset="0"/>
              </a:rPr>
              <a:t> &amp; </a:t>
            </a:r>
            <a:r>
              <a:rPr lang="en-US" altLang="en-US" dirty="0" err="1">
                <a:latin typeface="Times New Roman" pitchFamily="18" charset="0"/>
              </a:rPr>
              <a:t>Kepuasan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69920" y="38862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itchFamily="18" charset="0"/>
              </a:rPr>
              <a:t>Pertukaran</a:t>
            </a:r>
            <a:r>
              <a:rPr lang="en-US" altLang="en-US" dirty="0">
                <a:latin typeface="Times New Roman" pitchFamily="18" charset="0"/>
              </a:rPr>
              <a:t> &amp; </a:t>
            </a:r>
            <a:r>
              <a:rPr lang="en-US" altLang="en-US" dirty="0" err="1">
                <a:latin typeface="Times New Roman" pitchFamily="18" charset="0"/>
              </a:rPr>
              <a:t>Transaksi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00400" y="45720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itchFamily="18" charset="0"/>
              </a:rPr>
              <a:t>Hubungan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dan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Jaringan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69920" y="52578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itchFamily="18" charset="0"/>
              </a:rPr>
              <a:t>Pasar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dan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Pemasar</a:t>
            </a: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3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1693</Words>
  <Application>Microsoft Office PowerPoint</Application>
  <PresentationFormat>On-screen Show (4:3)</PresentationFormat>
  <Paragraphs>285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MENCIPTAKAN NILAI, KEPUASAN, DAN KESETIAAN PELANGGAN</vt:lpstr>
      <vt:lpstr>VISI DAN MISI UNIVERSITAS ESA UNGGUL</vt:lpstr>
      <vt:lpstr>DETAIL MATA KULIAH</vt:lpstr>
      <vt:lpstr>MATERI SEBELUM UTS</vt:lpstr>
      <vt:lpstr>MATERI SETELAH UTS</vt:lpstr>
      <vt:lpstr>KEMAMPUAN AKHIR YANG DIHARAPKAN</vt:lpstr>
      <vt:lpstr>PowerPoint Presentation</vt:lpstr>
      <vt:lpstr>PEMASARAN</vt:lpstr>
      <vt:lpstr>KONSEP INTI PEMASARAN</vt:lpstr>
      <vt:lpstr>Kebutuhan, Keinginan dan Permintaan</vt:lpstr>
      <vt:lpstr>Kebutuhan, Keinginan dan Permintaan</vt:lpstr>
      <vt:lpstr>Produk Dan Jasa</vt:lpstr>
      <vt:lpstr>Nilai, Kepuasan dan Mutu</vt:lpstr>
      <vt:lpstr>Nilai, Kepuasan dan Mutu</vt:lpstr>
      <vt:lpstr>Nilai, Kepuasan dan Mutu</vt:lpstr>
      <vt:lpstr>Pertukaran, Transaksi Dan Hubungan</vt:lpstr>
      <vt:lpstr>Pertukaran, Transaksi Dan Hubungan</vt:lpstr>
      <vt:lpstr>Pasar Dan Pemasar</vt:lpstr>
      <vt:lpstr>Sistem Pemasaran Sederhana</vt:lpstr>
      <vt:lpstr>Pelaku Dan Kekuatan Utama Dalam Sistem Pemasaran Modern</vt:lpstr>
      <vt:lpstr>MANAJEMEN PEMASARAN</vt:lpstr>
      <vt:lpstr>FALSAFAH MANAJEMEN PEMASARAN</vt:lpstr>
      <vt:lpstr>KONSEP PRODUKSI (PRODUCTION CONCEPT)</vt:lpstr>
      <vt:lpstr>KONSEP PRODUK (PRODUCT CONCEPT)</vt:lpstr>
      <vt:lpstr>KONSEP PENJUALAN ( SELLING CONCEPT)</vt:lpstr>
      <vt:lpstr>KONSEP PENJUALAN ( SELLING CONCEPT)</vt:lpstr>
      <vt:lpstr>KONSEP PEMASARAN (MARKETING CONCEPT)</vt:lpstr>
      <vt:lpstr>Perbedaan Antara Konsep Penjualan Dengan Konsep Pemasaran</vt:lpstr>
      <vt:lpstr>KONSEP PEMASARAN BERWAWASAN SOSIAL (SOCIETAL MARKETING CONCEPT)</vt:lpstr>
      <vt:lpstr>Tiga Pemikiran yang melandasi Konsep Pemasaran Berwawasan Sosisl</vt:lpstr>
      <vt:lpstr>NILAI TERHANTAR PADA PELANGGAN  (CUSTOMER DELIVERED VALUE)</vt:lpstr>
      <vt:lpstr>NILAI TERHANTAR PADA PELANGGAN  (CUSTOMER DELIVERED VALUE)</vt:lpstr>
      <vt:lpstr>PowerPoint Presentation</vt:lpstr>
      <vt:lpstr>Menghitung Biaya kehilangan Pelanggan</vt:lpstr>
      <vt:lpstr>Menghitung Biaya kehilangan Pelanggan</vt:lpstr>
      <vt:lpstr>Menghitung biaya untuk mengurangi tingkat peralihan pelanggan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52</cp:revision>
  <dcterms:created xsi:type="dcterms:W3CDTF">2017-09-09T11:34:57Z</dcterms:created>
  <dcterms:modified xsi:type="dcterms:W3CDTF">2017-10-05T05:28:46Z</dcterms:modified>
</cp:coreProperties>
</file>