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62" r:id="rId2"/>
    <p:sldId id="257" r:id="rId3"/>
    <p:sldId id="264" r:id="rId4"/>
    <p:sldId id="258" r:id="rId5"/>
    <p:sldId id="259" r:id="rId6"/>
    <p:sldId id="26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6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B1C640-F189-4273-B834-61008079522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0311E1D-F107-4E0D-946B-1942A493312D}">
      <dgm:prSet phldrT="[Text]" custT="1"/>
      <dgm:spPr/>
      <dgm:t>
        <a:bodyPr anchor="ctr"/>
        <a:lstStyle/>
        <a:p>
          <a:pPr algn="ctr"/>
          <a:r>
            <a:rPr lang="en-US" sz="2000" b="0" dirty="0" smtClean="0">
              <a:solidFill>
                <a:schemeClr val="bg1"/>
              </a:solidFill>
              <a:effectLst>
                <a:outerShdw blurRad="38100" dist="38100" dir="2700000" algn="tl">
                  <a:srgbClr val="000000">
                    <a:alpha val="43137"/>
                  </a:srgbClr>
                </a:outerShdw>
              </a:effectLst>
            </a:rPr>
            <a:t>01</a:t>
          </a:r>
          <a:endParaRPr lang="en-US" sz="2000" b="0" dirty="0">
            <a:solidFill>
              <a:schemeClr val="bg1"/>
            </a:solidFill>
            <a:effectLst>
              <a:outerShdw blurRad="38100" dist="38100" dir="2700000" algn="tl">
                <a:srgbClr val="000000">
                  <a:alpha val="43137"/>
                </a:srgbClr>
              </a:outerShdw>
            </a:effectLst>
          </a:endParaRPr>
        </a:p>
      </dgm:t>
    </dgm:pt>
    <dgm:pt modelId="{84DA31EC-B5D4-44C3-B433-AD5EE7AF6630}" type="parTrans" cxnId="{1CB749AE-9701-4555-906A-CAE80A4F6E7E}">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47C33826-6559-46FC-A2A0-21CEDE80CCB8}" type="sibTrans" cxnId="{1CB749AE-9701-4555-906A-CAE80A4F6E7E}">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E96040B4-AF25-4680-9B5F-F41F5D01E30E}">
      <dgm:prSet phldrT="[Text]" custT="1"/>
      <dgm:spPr/>
      <dgm:t>
        <a:bodyPr/>
        <a:lstStyle/>
        <a:p>
          <a:r>
            <a:rPr lang="en-US" sz="2000" b="0" dirty="0" err="1" smtClean="0">
              <a:solidFill>
                <a:schemeClr val="bg1"/>
              </a:solidFill>
              <a:effectLst>
                <a:outerShdw blurRad="38100" dist="38100" dir="2700000" algn="tl">
                  <a:srgbClr val="000000">
                    <a:alpha val="43137"/>
                  </a:srgbClr>
                </a:outerShdw>
              </a:effectLst>
            </a:rPr>
            <a:t>Sejarah</a:t>
          </a:r>
          <a:r>
            <a:rPr lang="en-US" sz="2000" b="0" dirty="0" smtClean="0">
              <a:solidFill>
                <a:schemeClr val="bg1"/>
              </a:solidFill>
              <a:effectLst>
                <a:outerShdw blurRad="38100" dist="38100" dir="2700000" algn="tl">
                  <a:srgbClr val="000000">
                    <a:alpha val="43137"/>
                  </a:srgbClr>
                </a:outerShdw>
              </a:effectLst>
            </a:rPr>
            <a:t> </a:t>
          </a:r>
          <a:r>
            <a:rPr lang="en-US" sz="2000" b="0" dirty="0" err="1" smtClean="0">
              <a:solidFill>
                <a:schemeClr val="bg1"/>
              </a:solidFill>
              <a:effectLst>
                <a:outerShdw blurRad="38100" dist="38100" dir="2700000" algn="tl">
                  <a:srgbClr val="000000">
                    <a:alpha val="43137"/>
                  </a:srgbClr>
                </a:outerShdw>
              </a:effectLst>
            </a:rPr>
            <a:t>Akuntansi</a:t>
          </a:r>
          <a:endParaRPr lang="en-US" sz="2000" b="0" dirty="0">
            <a:solidFill>
              <a:schemeClr val="bg1"/>
            </a:solidFill>
            <a:effectLst>
              <a:outerShdw blurRad="38100" dist="38100" dir="2700000" algn="tl">
                <a:srgbClr val="000000">
                  <a:alpha val="43137"/>
                </a:srgbClr>
              </a:outerShdw>
            </a:effectLst>
          </a:endParaRPr>
        </a:p>
      </dgm:t>
    </dgm:pt>
    <dgm:pt modelId="{B261D7BB-E3E5-4074-AC04-F6F798FD286D}" type="parTrans" cxnId="{AD1CB8EF-CC18-44F6-ACBD-5AD9FEEFC1CA}">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98A3C41F-9655-42EB-A470-AD2FDFCFAC9B}" type="sibTrans" cxnId="{AD1CB8EF-CC18-44F6-ACBD-5AD9FEEFC1CA}">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8EBEE723-728F-410E-9AE1-868C4B32468D}">
      <dgm:prSet phldrT="[Text]" custT="1"/>
      <dgm:spPr/>
      <dgm:t>
        <a:bodyPr anchor="ctr"/>
        <a:lstStyle/>
        <a:p>
          <a:pPr algn="ctr"/>
          <a:r>
            <a:rPr lang="en-US" sz="2000" b="0" dirty="0" smtClean="0">
              <a:solidFill>
                <a:schemeClr val="bg1"/>
              </a:solidFill>
              <a:effectLst>
                <a:outerShdw blurRad="38100" dist="38100" dir="2700000" algn="tl">
                  <a:srgbClr val="000000">
                    <a:alpha val="43137"/>
                  </a:srgbClr>
                </a:outerShdw>
              </a:effectLst>
            </a:rPr>
            <a:t>03</a:t>
          </a:r>
          <a:endParaRPr lang="en-US" sz="2000" b="0" dirty="0">
            <a:solidFill>
              <a:schemeClr val="bg1"/>
            </a:solidFill>
            <a:effectLst>
              <a:outerShdw blurRad="38100" dist="38100" dir="2700000" algn="tl">
                <a:srgbClr val="000000">
                  <a:alpha val="43137"/>
                </a:srgbClr>
              </a:outerShdw>
            </a:effectLst>
          </a:endParaRPr>
        </a:p>
      </dgm:t>
    </dgm:pt>
    <dgm:pt modelId="{97AD5777-7599-46DA-B625-6338F96FAA3A}" type="parTrans" cxnId="{71EF8796-9D5D-4B99-B3AC-5BC807FA73A9}">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E80F97C6-811E-423A-9EBC-BD7DDE8D3CDB}" type="sibTrans" cxnId="{71EF8796-9D5D-4B99-B3AC-5BC807FA73A9}">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28BAE4EE-CAC5-42E9-AC46-81893920A0AF}">
      <dgm:prSet phldrT="[Text]" custT="1"/>
      <dgm:spPr/>
      <dgm:t>
        <a:bodyPr anchor="ctr"/>
        <a:lstStyle/>
        <a:p>
          <a:pPr algn="ctr"/>
          <a:r>
            <a:rPr lang="en-US" sz="2000" b="0" dirty="0" smtClean="0">
              <a:solidFill>
                <a:schemeClr val="bg1"/>
              </a:solidFill>
              <a:effectLst>
                <a:outerShdw blurRad="38100" dist="38100" dir="2700000" algn="tl">
                  <a:srgbClr val="000000">
                    <a:alpha val="43137"/>
                  </a:srgbClr>
                </a:outerShdw>
              </a:effectLst>
            </a:rPr>
            <a:t>02</a:t>
          </a:r>
          <a:endParaRPr lang="en-US" sz="2000" b="0" dirty="0">
            <a:solidFill>
              <a:schemeClr val="bg1"/>
            </a:solidFill>
            <a:effectLst>
              <a:outerShdw blurRad="38100" dist="38100" dir="2700000" algn="tl">
                <a:srgbClr val="000000">
                  <a:alpha val="43137"/>
                </a:srgbClr>
              </a:outerShdw>
            </a:effectLst>
          </a:endParaRPr>
        </a:p>
      </dgm:t>
    </dgm:pt>
    <dgm:pt modelId="{D5C58E04-75CB-4B07-9315-C9B0230A3959}" type="parTrans" cxnId="{8FA95AAD-2EA1-4A8E-A848-94F91F803143}">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823196A5-C7F2-4755-93EF-D8A823E6EFD0}" type="sibTrans" cxnId="{8FA95AAD-2EA1-4A8E-A848-94F91F803143}">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54454A78-818B-49FB-8BF1-5AAE2E34A367}">
      <dgm:prSet phldrT="[Text]" custT="1"/>
      <dgm:spPr/>
      <dgm:t>
        <a:bodyPr/>
        <a:lstStyle/>
        <a:p>
          <a:r>
            <a:rPr lang="en-US" sz="2000" b="0" dirty="0" err="1" smtClean="0">
              <a:solidFill>
                <a:schemeClr val="bg1"/>
              </a:solidFill>
              <a:effectLst>
                <a:outerShdw blurRad="38100" dist="38100" dir="2700000" algn="tl">
                  <a:srgbClr val="000000">
                    <a:alpha val="43137"/>
                  </a:srgbClr>
                </a:outerShdw>
              </a:effectLst>
            </a:rPr>
            <a:t>Metodologi</a:t>
          </a:r>
          <a:r>
            <a:rPr lang="en-US" sz="2000" b="0" dirty="0" smtClean="0">
              <a:solidFill>
                <a:schemeClr val="bg1"/>
              </a:solidFill>
              <a:effectLst>
                <a:outerShdw blurRad="38100" dist="38100" dir="2700000" algn="tl">
                  <a:srgbClr val="000000">
                    <a:alpha val="43137"/>
                  </a:srgbClr>
                </a:outerShdw>
              </a:effectLst>
            </a:rPr>
            <a:t> </a:t>
          </a:r>
          <a:r>
            <a:rPr lang="en-US" sz="2000" b="0" dirty="0" err="1" smtClean="0">
              <a:solidFill>
                <a:schemeClr val="bg1"/>
              </a:solidFill>
              <a:effectLst>
                <a:outerShdw blurRad="38100" dist="38100" dir="2700000" algn="tl">
                  <a:srgbClr val="000000">
                    <a:alpha val="43137"/>
                  </a:srgbClr>
                </a:outerShdw>
              </a:effectLst>
            </a:rPr>
            <a:t>Akuntansi</a:t>
          </a:r>
          <a:endParaRPr lang="en-US" sz="2000" b="0" dirty="0">
            <a:solidFill>
              <a:schemeClr val="bg1"/>
            </a:solidFill>
            <a:effectLst>
              <a:outerShdw blurRad="38100" dist="38100" dir="2700000" algn="tl">
                <a:srgbClr val="000000">
                  <a:alpha val="43137"/>
                </a:srgbClr>
              </a:outerShdw>
            </a:effectLst>
          </a:endParaRPr>
        </a:p>
      </dgm:t>
    </dgm:pt>
    <dgm:pt modelId="{BEEFDBB7-BB77-4DCF-B63E-5CDF16A01D20}" type="parTrans" cxnId="{63558D25-A69E-4E1F-BD53-C22B3A04992A}">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6C48D493-7C37-4C5C-9F0B-7D622131A488}" type="sibTrans" cxnId="{63558D25-A69E-4E1F-BD53-C22B3A04992A}">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B0C78C98-9771-453A-B57F-0C9285D530D2}">
      <dgm:prSet phldrT="[Text]" custT="1"/>
      <dgm:spPr/>
      <dgm:t>
        <a:bodyPr anchor="ctr"/>
        <a:lstStyle/>
        <a:p>
          <a:pPr algn="ctr"/>
          <a:r>
            <a:rPr lang="en-US" sz="2000" b="0" dirty="0" smtClean="0">
              <a:solidFill>
                <a:schemeClr val="bg1"/>
              </a:solidFill>
              <a:effectLst>
                <a:outerShdw blurRad="38100" dist="38100" dir="2700000" algn="tl">
                  <a:srgbClr val="000000">
                    <a:alpha val="43137"/>
                  </a:srgbClr>
                </a:outerShdw>
              </a:effectLst>
            </a:rPr>
            <a:t>04</a:t>
          </a:r>
          <a:endParaRPr lang="en-US" sz="2000" b="0" dirty="0">
            <a:solidFill>
              <a:schemeClr val="bg1"/>
            </a:solidFill>
            <a:effectLst>
              <a:outerShdw blurRad="38100" dist="38100" dir="2700000" algn="tl">
                <a:srgbClr val="000000">
                  <a:alpha val="43137"/>
                </a:srgbClr>
              </a:outerShdw>
            </a:effectLst>
          </a:endParaRPr>
        </a:p>
      </dgm:t>
    </dgm:pt>
    <dgm:pt modelId="{E40FB155-E7CA-4ADE-A3C0-4FA17CA8D45A}" type="parTrans" cxnId="{3C0896C6-D411-4883-A264-CDB7270873A4}">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8F8A68FC-244B-4F68-B4EE-5C9CED6DD1CC}" type="sibTrans" cxnId="{3C0896C6-D411-4883-A264-CDB7270873A4}">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47AB347D-8A52-403C-8CC2-15203C7B5165}">
      <dgm:prSet phldrT="[Text]" custT="1"/>
      <dgm:spPr/>
      <dgm:t>
        <a:bodyPr anchor="ctr"/>
        <a:lstStyle/>
        <a:p>
          <a:r>
            <a:rPr lang="en-US" sz="1500" b="0" dirty="0" err="1" smtClean="0">
              <a:solidFill>
                <a:schemeClr val="bg1"/>
              </a:solidFill>
              <a:effectLst>
                <a:outerShdw blurRad="38100" dist="38100" dir="2700000" algn="tl">
                  <a:srgbClr val="000000">
                    <a:alpha val="43137"/>
                  </a:srgbClr>
                </a:outerShdw>
              </a:effectLst>
            </a:rPr>
            <a:t>Struktur</a:t>
          </a:r>
          <a:r>
            <a:rPr lang="en-US" sz="1500" b="0" dirty="0" smtClean="0">
              <a:solidFill>
                <a:schemeClr val="bg1"/>
              </a:solidFill>
              <a:effectLst>
                <a:outerShdw blurRad="38100" dist="38100" dir="2700000" algn="tl">
                  <a:srgbClr val="000000">
                    <a:alpha val="43137"/>
                  </a:srgbClr>
                </a:outerShdw>
              </a:effectLst>
            </a:rPr>
            <a:t> </a:t>
          </a:r>
          <a:r>
            <a:rPr lang="en-US" sz="1500" b="0" dirty="0" err="1" smtClean="0">
              <a:solidFill>
                <a:schemeClr val="bg1"/>
              </a:solidFill>
              <a:effectLst>
                <a:outerShdw blurRad="38100" dist="38100" dir="2700000" algn="tl">
                  <a:srgbClr val="000000">
                    <a:alpha val="43137"/>
                  </a:srgbClr>
                </a:outerShdw>
              </a:effectLst>
            </a:rPr>
            <a:t>Teori</a:t>
          </a:r>
          <a:r>
            <a:rPr lang="en-US" sz="1500" b="0" dirty="0" smtClean="0">
              <a:solidFill>
                <a:schemeClr val="bg1"/>
              </a:solidFill>
              <a:effectLst>
                <a:outerShdw blurRad="38100" dist="38100" dir="2700000" algn="tl">
                  <a:srgbClr val="000000">
                    <a:alpha val="43137"/>
                  </a:srgbClr>
                </a:outerShdw>
              </a:effectLst>
            </a:rPr>
            <a:t> </a:t>
          </a:r>
          <a:r>
            <a:rPr lang="en-US" sz="1500" b="0" dirty="0" err="1" smtClean="0">
              <a:solidFill>
                <a:schemeClr val="bg1"/>
              </a:solidFill>
              <a:effectLst>
                <a:outerShdw blurRad="38100" dist="38100" dir="2700000" algn="tl">
                  <a:srgbClr val="000000">
                    <a:alpha val="43137"/>
                  </a:srgbClr>
                </a:outerShdw>
              </a:effectLst>
            </a:rPr>
            <a:t>Akuntansi</a:t>
          </a:r>
          <a:endParaRPr lang="en-US" sz="1500" b="0" dirty="0">
            <a:solidFill>
              <a:schemeClr val="bg1"/>
            </a:solidFill>
            <a:effectLst>
              <a:outerShdw blurRad="38100" dist="38100" dir="2700000" algn="tl">
                <a:srgbClr val="000000">
                  <a:alpha val="43137"/>
                </a:srgbClr>
              </a:outerShdw>
            </a:effectLst>
          </a:endParaRPr>
        </a:p>
      </dgm:t>
    </dgm:pt>
    <dgm:pt modelId="{DAC0D02F-EC91-43F1-A156-BAEAED2350F2}" type="parTrans" cxnId="{B232D405-B970-426B-A3A7-D9C4F6B267D0}">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D32FFD3C-E2BE-4060-81C5-316BF01EEDC9}" type="sibTrans" cxnId="{B232D405-B970-426B-A3A7-D9C4F6B267D0}">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0B2A947A-3D3E-4EEB-B29E-EEAFFF72C7B3}">
      <dgm:prSet phldrT="[Text]" custT="1"/>
      <dgm:spPr/>
      <dgm:t>
        <a:bodyPr anchor="ctr"/>
        <a:lstStyle/>
        <a:p>
          <a:pPr algn="ctr"/>
          <a:r>
            <a:rPr lang="en-US" sz="2000" b="0" dirty="0" smtClean="0">
              <a:solidFill>
                <a:schemeClr val="bg1"/>
              </a:solidFill>
              <a:effectLst>
                <a:outerShdw blurRad="38100" dist="38100" dir="2700000" algn="tl">
                  <a:srgbClr val="000000">
                    <a:alpha val="43137"/>
                  </a:srgbClr>
                </a:outerShdw>
              </a:effectLst>
            </a:rPr>
            <a:t>05</a:t>
          </a:r>
          <a:endParaRPr lang="en-US" sz="2000" b="0" dirty="0">
            <a:solidFill>
              <a:schemeClr val="bg1"/>
            </a:solidFill>
            <a:effectLst>
              <a:outerShdw blurRad="38100" dist="38100" dir="2700000" algn="tl">
                <a:srgbClr val="000000">
                  <a:alpha val="43137"/>
                </a:srgbClr>
              </a:outerShdw>
            </a:effectLst>
          </a:endParaRPr>
        </a:p>
      </dgm:t>
    </dgm:pt>
    <dgm:pt modelId="{4267DC25-D648-47E1-B3BD-693776FAB3D1}" type="parTrans" cxnId="{B83FFA1C-168E-4D65-BCE2-767AE73FB0A9}">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61E8777C-0705-4C4E-A8C6-8C34F1D74F1F}" type="sibTrans" cxnId="{B83FFA1C-168E-4D65-BCE2-767AE73FB0A9}">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E4871413-ABF8-482F-9F4A-3A1ACA5A78D4}">
      <dgm:prSet phldrT="[Text]" custT="1"/>
      <dgm:spPr/>
      <dgm:t>
        <a:bodyPr/>
        <a:lstStyle/>
        <a:p>
          <a:r>
            <a:rPr lang="en-US" sz="1600" dirty="0" err="1" smtClean="0"/>
            <a:t>Kerangka</a:t>
          </a:r>
          <a:r>
            <a:rPr lang="en-US" sz="1600" dirty="0" smtClean="0"/>
            <a:t> </a:t>
          </a:r>
          <a:r>
            <a:rPr lang="en-US" sz="1600" dirty="0" err="1" smtClean="0"/>
            <a:t>konseptual</a:t>
          </a:r>
          <a:r>
            <a:rPr lang="en-US" sz="1600" dirty="0" smtClean="0"/>
            <a:t> </a:t>
          </a:r>
          <a:r>
            <a:rPr lang="en-US" sz="1600" dirty="0" err="1" smtClean="0"/>
            <a:t>penyusunan</a:t>
          </a:r>
          <a:r>
            <a:rPr lang="en-US" sz="1600" dirty="0" smtClean="0"/>
            <a:t> </a:t>
          </a:r>
          <a:r>
            <a:rPr lang="en-US" sz="1600" dirty="0" err="1" smtClean="0"/>
            <a:t>laporan</a:t>
          </a:r>
          <a:r>
            <a:rPr lang="en-US" sz="1600" dirty="0" smtClean="0"/>
            <a:t> </a:t>
          </a:r>
          <a:r>
            <a:rPr lang="en-US" sz="1600" dirty="0" err="1" smtClean="0"/>
            <a:t>keuangan</a:t>
          </a:r>
          <a:r>
            <a:rPr lang="en-US" sz="1600" dirty="0" smtClean="0"/>
            <a:t> </a:t>
          </a:r>
          <a:endParaRPr lang="en-US" sz="1600" b="0" dirty="0">
            <a:solidFill>
              <a:schemeClr val="bg1"/>
            </a:solidFill>
            <a:effectLst>
              <a:outerShdw blurRad="38100" dist="38100" dir="2700000" algn="tl">
                <a:srgbClr val="000000">
                  <a:alpha val="43137"/>
                </a:srgbClr>
              </a:outerShdw>
            </a:effectLst>
          </a:endParaRPr>
        </a:p>
      </dgm:t>
    </dgm:pt>
    <dgm:pt modelId="{2790C71D-185E-410C-BE72-1C714129853C}" type="parTrans" cxnId="{2A507964-5A66-49EC-8748-0378E6799380}">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C333D04B-1A65-4EDF-9C8C-85DD8AAF81C6}" type="sibTrans" cxnId="{2A507964-5A66-49EC-8748-0378E6799380}">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C7390F12-7609-4C55-9D41-2F66FD3EA350}">
      <dgm:prSet phldrT="[Text]" custT="1"/>
      <dgm:spPr/>
      <dgm:t>
        <a:bodyPr anchor="ctr"/>
        <a:lstStyle/>
        <a:p>
          <a:pPr algn="ctr"/>
          <a:r>
            <a:rPr lang="en-US" sz="2000" b="0" dirty="0" smtClean="0">
              <a:solidFill>
                <a:schemeClr val="bg1"/>
              </a:solidFill>
              <a:effectLst>
                <a:outerShdw blurRad="38100" dist="38100" dir="2700000" algn="tl">
                  <a:srgbClr val="000000">
                    <a:alpha val="43137"/>
                  </a:srgbClr>
                </a:outerShdw>
              </a:effectLst>
            </a:rPr>
            <a:t>06</a:t>
          </a:r>
          <a:endParaRPr lang="en-US" sz="2000" b="0" dirty="0">
            <a:solidFill>
              <a:schemeClr val="bg1"/>
            </a:solidFill>
            <a:effectLst>
              <a:outerShdw blurRad="38100" dist="38100" dir="2700000" algn="tl">
                <a:srgbClr val="000000">
                  <a:alpha val="43137"/>
                </a:srgbClr>
              </a:outerShdw>
            </a:effectLst>
          </a:endParaRPr>
        </a:p>
      </dgm:t>
    </dgm:pt>
    <dgm:pt modelId="{5C8402AB-255D-444D-9610-6A927D3C298F}" type="parTrans" cxnId="{5083981E-508C-4EAB-9ADC-496D8033C18B}">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6312DF88-10C7-421A-9947-AE321A77510B}" type="sibTrans" cxnId="{5083981E-508C-4EAB-9ADC-496D8033C18B}">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92829A48-22C8-4A7F-B34E-1DA98441C864}">
      <dgm:prSet phldrT="[Text]" custT="1"/>
      <dgm:spPr/>
      <dgm:t>
        <a:bodyPr/>
        <a:lstStyle/>
        <a:p>
          <a:r>
            <a:rPr lang="en-US" sz="2000" dirty="0" err="1" smtClean="0"/>
            <a:t>Laporan</a:t>
          </a:r>
          <a:r>
            <a:rPr lang="en-US" sz="2000" dirty="0" smtClean="0"/>
            <a:t> </a:t>
          </a:r>
          <a:r>
            <a:rPr lang="en-US" sz="2000" dirty="0" err="1" smtClean="0"/>
            <a:t>Keuangan</a:t>
          </a:r>
          <a:r>
            <a:rPr lang="en-US" sz="2000" dirty="0" smtClean="0"/>
            <a:t> </a:t>
          </a:r>
          <a:endParaRPr lang="en-US" sz="2000" b="0" dirty="0">
            <a:solidFill>
              <a:schemeClr val="bg1"/>
            </a:solidFill>
            <a:effectLst>
              <a:outerShdw blurRad="38100" dist="38100" dir="2700000" algn="tl">
                <a:srgbClr val="000000">
                  <a:alpha val="43137"/>
                </a:srgbClr>
              </a:outerShdw>
            </a:effectLst>
          </a:endParaRPr>
        </a:p>
      </dgm:t>
    </dgm:pt>
    <dgm:pt modelId="{8989D51B-4C7B-4804-BCA1-779AC75B2669}" type="parTrans" cxnId="{760820C6-0747-4405-AE39-C065C4B3D5D2}">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488741EA-DF12-4D3C-8A04-043446D8E850}" type="sibTrans" cxnId="{760820C6-0747-4405-AE39-C065C4B3D5D2}">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D2906744-8714-4057-A684-F1749BE2B5AB}">
      <dgm:prSet phldrT="[Text]" custT="1"/>
      <dgm:spPr/>
      <dgm:t>
        <a:bodyPr anchor="ctr"/>
        <a:lstStyle/>
        <a:p>
          <a:pPr algn="ctr"/>
          <a:r>
            <a:rPr lang="en-US" sz="2000" b="0" dirty="0" smtClean="0">
              <a:solidFill>
                <a:schemeClr val="bg1"/>
              </a:solidFill>
              <a:effectLst>
                <a:outerShdw blurRad="38100" dist="38100" dir="2700000" algn="tl">
                  <a:srgbClr val="000000">
                    <a:alpha val="43137"/>
                  </a:srgbClr>
                </a:outerShdw>
              </a:effectLst>
            </a:rPr>
            <a:t>07</a:t>
          </a:r>
          <a:endParaRPr lang="en-US" sz="2000" b="0" dirty="0">
            <a:solidFill>
              <a:schemeClr val="bg1"/>
            </a:solidFill>
            <a:effectLst>
              <a:outerShdw blurRad="38100" dist="38100" dir="2700000" algn="tl">
                <a:srgbClr val="000000">
                  <a:alpha val="43137"/>
                </a:srgbClr>
              </a:outerShdw>
            </a:effectLst>
          </a:endParaRPr>
        </a:p>
      </dgm:t>
    </dgm:pt>
    <dgm:pt modelId="{89EFFE89-5342-4742-886C-D1FE1B66227B}" type="parTrans" cxnId="{B33B0132-DFE4-46D9-B7CC-DDB0F9AF5FB4}">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254C6E68-2CCB-4629-B3E5-26C4165D3BD8}" type="sibTrans" cxnId="{B33B0132-DFE4-46D9-B7CC-DDB0F9AF5FB4}">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3EF520D6-2791-4CD9-B860-BFF4CD930A9A}">
      <dgm:prSet phldrT="[Text]" custT="1"/>
      <dgm:spPr/>
      <dgm:t>
        <a:bodyPr/>
        <a:lstStyle/>
        <a:p>
          <a:r>
            <a:rPr lang="en-US" sz="2000" dirty="0" err="1" smtClean="0"/>
            <a:t>Laporan</a:t>
          </a:r>
          <a:r>
            <a:rPr lang="en-US" sz="2000" dirty="0" smtClean="0"/>
            <a:t> </a:t>
          </a:r>
          <a:r>
            <a:rPr lang="en-US" sz="2000" dirty="0" err="1" smtClean="0"/>
            <a:t>Keuangan</a:t>
          </a:r>
          <a:r>
            <a:rPr lang="en-US" sz="2000" dirty="0" smtClean="0"/>
            <a:t> </a:t>
          </a:r>
          <a:endParaRPr lang="en-US" sz="2000" b="0" dirty="0">
            <a:solidFill>
              <a:schemeClr val="bg1"/>
            </a:solidFill>
            <a:effectLst>
              <a:outerShdw blurRad="38100" dist="38100" dir="2700000" algn="tl">
                <a:srgbClr val="000000">
                  <a:alpha val="43137"/>
                </a:srgbClr>
              </a:outerShdw>
            </a:effectLst>
          </a:endParaRPr>
        </a:p>
      </dgm:t>
    </dgm:pt>
    <dgm:pt modelId="{CEAB43B5-C634-44CC-9799-FE3DEEBB547F}" type="parTrans" cxnId="{4660689B-B42B-4B1A-9D62-85605E9FBC31}">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252A2813-7BE2-4B93-8146-28B5F3E72592}" type="sibTrans" cxnId="{4660689B-B42B-4B1A-9D62-85605E9FBC31}">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B78FC460-0A8A-4B89-8143-4C7056347357}">
      <dgm:prSet phldrT="[Text]" custT="1"/>
      <dgm:spPr/>
      <dgm:t>
        <a:bodyPr/>
        <a:lstStyle/>
        <a:p>
          <a:r>
            <a:rPr lang="en-US" sz="2000" dirty="0" err="1" smtClean="0"/>
            <a:t>Laporan</a:t>
          </a:r>
          <a:r>
            <a:rPr lang="en-US" sz="2000" dirty="0" smtClean="0"/>
            <a:t> </a:t>
          </a:r>
          <a:r>
            <a:rPr lang="en-US" sz="2000" dirty="0" err="1" smtClean="0"/>
            <a:t>Keuangan</a:t>
          </a:r>
          <a:r>
            <a:rPr lang="en-US" sz="2000" dirty="0" smtClean="0"/>
            <a:t> </a:t>
          </a:r>
          <a:endParaRPr lang="en-US" sz="2000" b="0" dirty="0">
            <a:solidFill>
              <a:schemeClr val="bg1"/>
            </a:solidFill>
            <a:effectLst>
              <a:outerShdw blurRad="38100" dist="38100" dir="2700000" algn="tl">
                <a:srgbClr val="000000">
                  <a:alpha val="43137"/>
                </a:srgbClr>
              </a:outerShdw>
            </a:effectLst>
          </a:endParaRPr>
        </a:p>
      </dgm:t>
    </dgm:pt>
    <dgm:pt modelId="{241EAF6B-1010-405C-A2F6-B1E3F5344838}" type="parTrans" cxnId="{A0896C84-FB53-4487-962A-33DE807D8245}">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49C758B2-44F3-4CD2-8F4B-A80EEE9E97B2}" type="sibTrans" cxnId="{A0896C84-FB53-4487-962A-33DE807D8245}">
      <dgm:prSet/>
      <dgm:spPr/>
      <dgm:t>
        <a:bodyPr/>
        <a:lstStyle/>
        <a:p>
          <a:endParaRPr lang="en-US" sz="2000" b="0">
            <a:solidFill>
              <a:schemeClr val="bg1"/>
            </a:solidFill>
            <a:effectLst>
              <a:outerShdw blurRad="38100" dist="38100" dir="2700000" algn="tl">
                <a:srgbClr val="000000">
                  <a:alpha val="43137"/>
                </a:srgbClr>
              </a:outerShdw>
            </a:effectLst>
          </a:endParaRPr>
        </a:p>
      </dgm:t>
    </dgm:pt>
    <dgm:pt modelId="{9D251D23-DD02-48F6-B400-EEDC0CCC200F}" type="pres">
      <dgm:prSet presAssocID="{0AB1C640-F189-4273-B834-610080795224}" presName="vert0" presStyleCnt="0">
        <dgm:presLayoutVars>
          <dgm:dir/>
          <dgm:animOne val="branch"/>
          <dgm:animLvl val="lvl"/>
        </dgm:presLayoutVars>
      </dgm:prSet>
      <dgm:spPr/>
      <dgm:t>
        <a:bodyPr/>
        <a:lstStyle/>
        <a:p>
          <a:endParaRPr lang="en-US"/>
        </a:p>
      </dgm:t>
    </dgm:pt>
    <dgm:pt modelId="{C22EE792-A02C-4B69-8E84-4967A368D6DF}" type="pres">
      <dgm:prSet presAssocID="{00311E1D-F107-4E0D-946B-1942A493312D}" presName="thickLine" presStyleLbl="alignNode1" presStyleIdx="0" presStyleCnt="7" custLinFactY="600000" custLinFactNeighborY="652212"/>
      <dgm:spPr>
        <a:ln>
          <a:solidFill>
            <a:schemeClr val="bg1"/>
          </a:solidFill>
        </a:ln>
      </dgm:spPr>
    </dgm:pt>
    <dgm:pt modelId="{597BEA57-5A60-4F6C-A372-ABE3AC2A0118}" type="pres">
      <dgm:prSet presAssocID="{00311E1D-F107-4E0D-946B-1942A493312D}" presName="horz1" presStyleCnt="0"/>
      <dgm:spPr/>
    </dgm:pt>
    <dgm:pt modelId="{F2F02534-4E77-4589-BE74-5A6A33C5ED20}" type="pres">
      <dgm:prSet presAssocID="{00311E1D-F107-4E0D-946B-1942A493312D}" presName="tx1" presStyleLbl="revTx" presStyleIdx="0" presStyleCnt="14" custScaleX="42029"/>
      <dgm:spPr/>
      <dgm:t>
        <a:bodyPr/>
        <a:lstStyle/>
        <a:p>
          <a:endParaRPr lang="en-US"/>
        </a:p>
      </dgm:t>
    </dgm:pt>
    <dgm:pt modelId="{03673E3E-9098-4817-9205-5CEFD9C5F120}" type="pres">
      <dgm:prSet presAssocID="{00311E1D-F107-4E0D-946B-1942A493312D}" presName="vert1" presStyleCnt="0"/>
      <dgm:spPr/>
    </dgm:pt>
    <dgm:pt modelId="{F8A6C995-3A25-4D16-B852-6BA087592738}" type="pres">
      <dgm:prSet presAssocID="{E96040B4-AF25-4680-9B5F-F41F5D01E30E}" presName="vertSpace2a" presStyleCnt="0"/>
      <dgm:spPr/>
    </dgm:pt>
    <dgm:pt modelId="{ADF1A49E-3A9B-439E-BDE0-8A6AF5E6A74A}" type="pres">
      <dgm:prSet presAssocID="{E96040B4-AF25-4680-9B5F-F41F5D01E30E}" presName="horz2" presStyleCnt="0"/>
      <dgm:spPr/>
    </dgm:pt>
    <dgm:pt modelId="{BBC00CCE-A382-410E-9075-657FB9EA9757}" type="pres">
      <dgm:prSet presAssocID="{E96040B4-AF25-4680-9B5F-F41F5D01E30E}" presName="horzSpace2" presStyleCnt="0"/>
      <dgm:spPr/>
    </dgm:pt>
    <dgm:pt modelId="{59A44CCD-EC55-4A87-956E-07AF162F48AB}" type="pres">
      <dgm:prSet presAssocID="{E96040B4-AF25-4680-9B5F-F41F5D01E30E}" presName="tx2" presStyleLbl="revTx" presStyleIdx="1" presStyleCnt="14" custScaleX="118462"/>
      <dgm:spPr/>
      <dgm:t>
        <a:bodyPr/>
        <a:lstStyle/>
        <a:p>
          <a:endParaRPr lang="en-US"/>
        </a:p>
      </dgm:t>
    </dgm:pt>
    <dgm:pt modelId="{69D525E5-8B77-4593-B5C5-A4E4B9AC3D80}" type="pres">
      <dgm:prSet presAssocID="{E96040B4-AF25-4680-9B5F-F41F5D01E30E}" presName="vert2" presStyleCnt="0"/>
      <dgm:spPr/>
    </dgm:pt>
    <dgm:pt modelId="{CC5BF8DC-6D01-4CA4-BBC2-EC57157D4B10}" type="pres">
      <dgm:prSet presAssocID="{E96040B4-AF25-4680-9B5F-F41F5D01E30E}" presName="thinLine2b" presStyleLbl="callout" presStyleIdx="0" presStyleCnt="7" custLinFactNeighborY="64407"/>
      <dgm:spPr>
        <a:ln>
          <a:solidFill>
            <a:schemeClr val="bg1"/>
          </a:solidFill>
        </a:ln>
      </dgm:spPr>
    </dgm:pt>
    <dgm:pt modelId="{7EBA11C4-38C4-43DD-B7FC-3093C30DFA04}" type="pres">
      <dgm:prSet presAssocID="{E96040B4-AF25-4680-9B5F-F41F5D01E30E}" presName="vertSpace2b" presStyleCnt="0"/>
      <dgm:spPr/>
    </dgm:pt>
    <dgm:pt modelId="{4E3E2734-626B-4B4F-A90F-A1ABEEB76E5F}" type="pres">
      <dgm:prSet presAssocID="{28BAE4EE-CAC5-42E9-AC46-81893920A0AF}" presName="thickLine" presStyleLbl="alignNode1" presStyleIdx="1" presStyleCnt="7"/>
      <dgm:spPr>
        <a:ln>
          <a:solidFill>
            <a:schemeClr val="bg1"/>
          </a:solidFill>
        </a:ln>
      </dgm:spPr>
    </dgm:pt>
    <dgm:pt modelId="{02232413-7398-4E2B-A8DF-00DC6F92519B}" type="pres">
      <dgm:prSet presAssocID="{28BAE4EE-CAC5-42E9-AC46-81893920A0AF}" presName="horz1" presStyleCnt="0"/>
      <dgm:spPr/>
    </dgm:pt>
    <dgm:pt modelId="{EABC56BA-BED8-4618-966A-6DFEB4199E1E}" type="pres">
      <dgm:prSet presAssocID="{28BAE4EE-CAC5-42E9-AC46-81893920A0AF}" presName="tx1" presStyleLbl="revTx" presStyleIdx="2" presStyleCnt="14" custScaleX="42029"/>
      <dgm:spPr/>
      <dgm:t>
        <a:bodyPr/>
        <a:lstStyle/>
        <a:p>
          <a:endParaRPr lang="en-US"/>
        </a:p>
      </dgm:t>
    </dgm:pt>
    <dgm:pt modelId="{2A6A27CB-5C35-4426-820F-C8E77ABD8A5E}" type="pres">
      <dgm:prSet presAssocID="{28BAE4EE-CAC5-42E9-AC46-81893920A0AF}" presName="vert1" presStyleCnt="0"/>
      <dgm:spPr/>
    </dgm:pt>
    <dgm:pt modelId="{5AF13429-7C69-4E1C-9117-495D397FA34F}" type="pres">
      <dgm:prSet presAssocID="{54454A78-818B-49FB-8BF1-5AAE2E34A367}" presName="vertSpace2a" presStyleCnt="0"/>
      <dgm:spPr/>
    </dgm:pt>
    <dgm:pt modelId="{9B85C630-FD9C-4807-8E4A-E83C85D7F555}" type="pres">
      <dgm:prSet presAssocID="{54454A78-818B-49FB-8BF1-5AAE2E34A367}" presName="horz2" presStyleCnt="0"/>
      <dgm:spPr/>
    </dgm:pt>
    <dgm:pt modelId="{00E71655-7A92-4754-B855-EE2C054C6A8D}" type="pres">
      <dgm:prSet presAssocID="{54454A78-818B-49FB-8BF1-5AAE2E34A367}" presName="horzSpace2" presStyleCnt="0"/>
      <dgm:spPr/>
    </dgm:pt>
    <dgm:pt modelId="{743E8C90-C21B-4A8F-BE22-3AA97EA521E5}" type="pres">
      <dgm:prSet presAssocID="{54454A78-818B-49FB-8BF1-5AAE2E34A367}" presName="tx2" presStyleLbl="revTx" presStyleIdx="3" presStyleCnt="14"/>
      <dgm:spPr/>
      <dgm:t>
        <a:bodyPr/>
        <a:lstStyle/>
        <a:p>
          <a:endParaRPr lang="en-US"/>
        </a:p>
      </dgm:t>
    </dgm:pt>
    <dgm:pt modelId="{0F2BA1EA-74AC-488C-BEC5-F12B70B3B5FB}" type="pres">
      <dgm:prSet presAssocID="{54454A78-818B-49FB-8BF1-5AAE2E34A367}" presName="vert2" presStyleCnt="0"/>
      <dgm:spPr/>
    </dgm:pt>
    <dgm:pt modelId="{DC45F465-6650-4A89-ABDD-FD5F37F26653}" type="pres">
      <dgm:prSet presAssocID="{54454A78-818B-49FB-8BF1-5AAE2E34A367}" presName="thinLine2b" presStyleLbl="callout" presStyleIdx="1" presStyleCnt="7" custLinFactNeighborY="64407"/>
      <dgm:spPr>
        <a:ln>
          <a:solidFill>
            <a:schemeClr val="bg1"/>
          </a:solidFill>
        </a:ln>
      </dgm:spPr>
    </dgm:pt>
    <dgm:pt modelId="{A0E0AB98-C884-492D-B94C-F7B28928BBBA}" type="pres">
      <dgm:prSet presAssocID="{54454A78-818B-49FB-8BF1-5AAE2E34A367}" presName="vertSpace2b" presStyleCnt="0"/>
      <dgm:spPr/>
    </dgm:pt>
    <dgm:pt modelId="{BE7D05F0-6B97-461F-962B-DC8ED7F09877}" type="pres">
      <dgm:prSet presAssocID="{8EBEE723-728F-410E-9AE1-868C4B32468D}" presName="thickLine" presStyleLbl="alignNode1" presStyleIdx="2" presStyleCnt="7"/>
      <dgm:spPr>
        <a:ln>
          <a:solidFill>
            <a:schemeClr val="bg1"/>
          </a:solidFill>
        </a:ln>
      </dgm:spPr>
    </dgm:pt>
    <dgm:pt modelId="{AB3CF8A8-615D-471A-8C0B-C1394D1AFA70}" type="pres">
      <dgm:prSet presAssocID="{8EBEE723-728F-410E-9AE1-868C4B32468D}" presName="horz1" presStyleCnt="0"/>
      <dgm:spPr/>
    </dgm:pt>
    <dgm:pt modelId="{DE1CF7FF-673F-422B-B69A-BE6EDB9AC2EE}" type="pres">
      <dgm:prSet presAssocID="{8EBEE723-728F-410E-9AE1-868C4B32468D}" presName="tx1" presStyleLbl="revTx" presStyleIdx="4" presStyleCnt="14" custScaleX="42029"/>
      <dgm:spPr/>
      <dgm:t>
        <a:bodyPr/>
        <a:lstStyle/>
        <a:p>
          <a:endParaRPr lang="en-US"/>
        </a:p>
      </dgm:t>
    </dgm:pt>
    <dgm:pt modelId="{90B000C9-3F7E-4301-BD37-196966FFDB8F}" type="pres">
      <dgm:prSet presAssocID="{8EBEE723-728F-410E-9AE1-868C4B32468D}" presName="vert1" presStyleCnt="0"/>
      <dgm:spPr/>
    </dgm:pt>
    <dgm:pt modelId="{A63376B1-AA62-4E15-B2B2-33889F083115}" type="pres">
      <dgm:prSet presAssocID="{47AB347D-8A52-403C-8CC2-15203C7B5165}" presName="vertSpace2a" presStyleCnt="0"/>
      <dgm:spPr/>
    </dgm:pt>
    <dgm:pt modelId="{BF42ED08-5441-469A-89E2-C311B01ECE10}" type="pres">
      <dgm:prSet presAssocID="{47AB347D-8A52-403C-8CC2-15203C7B5165}" presName="horz2" presStyleCnt="0"/>
      <dgm:spPr/>
    </dgm:pt>
    <dgm:pt modelId="{85DB5952-A19D-4387-88FA-6E3163E68CB0}" type="pres">
      <dgm:prSet presAssocID="{47AB347D-8A52-403C-8CC2-15203C7B5165}" presName="horzSpace2" presStyleCnt="0"/>
      <dgm:spPr/>
    </dgm:pt>
    <dgm:pt modelId="{7D050D33-E842-4CB1-BB32-4472D789CEE1}" type="pres">
      <dgm:prSet presAssocID="{47AB347D-8A52-403C-8CC2-15203C7B5165}" presName="tx2" presStyleLbl="revTx" presStyleIdx="5" presStyleCnt="14" custScaleX="116460"/>
      <dgm:spPr/>
      <dgm:t>
        <a:bodyPr/>
        <a:lstStyle/>
        <a:p>
          <a:endParaRPr lang="en-US"/>
        </a:p>
      </dgm:t>
    </dgm:pt>
    <dgm:pt modelId="{FD3D24A8-4982-4B60-942B-73B070CE19B4}" type="pres">
      <dgm:prSet presAssocID="{47AB347D-8A52-403C-8CC2-15203C7B5165}" presName="vert2" presStyleCnt="0"/>
      <dgm:spPr/>
    </dgm:pt>
    <dgm:pt modelId="{85B36DE7-F063-476F-A91F-612170BD174F}" type="pres">
      <dgm:prSet presAssocID="{47AB347D-8A52-403C-8CC2-15203C7B5165}" presName="thinLine2b" presStyleLbl="callout" presStyleIdx="2" presStyleCnt="7" custLinFactY="18328" custLinFactNeighborY="100000"/>
      <dgm:spPr>
        <a:ln>
          <a:solidFill>
            <a:schemeClr val="bg1"/>
          </a:solidFill>
        </a:ln>
      </dgm:spPr>
    </dgm:pt>
    <dgm:pt modelId="{8A895258-102C-4957-97CF-8D065671F14F}" type="pres">
      <dgm:prSet presAssocID="{47AB347D-8A52-403C-8CC2-15203C7B5165}" presName="vertSpace2b" presStyleCnt="0"/>
      <dgm:spPr/>
    </dgm:pt>
    <dgm:pt modelId="{BF488C13-3A87-4A50-B5CA-2686864198A8}" type="pres">
      <dgm:prSet presAssocID="{B0C78C98-9771-453A-B57F-0C9285D530D2}" presName="thickLine" presStyleLbl="alignNode1" presStyleIdx="3" presStyleCnt="7"/>
      <dgm:spPr>
        <a:ln>
          <a:solidFill>
            <a:schemeClr val="bg1"/>
          </a:solidFill>
        </a:ln>
      </dgm:spPr>
    </dgm:pt>
    <dgm:pt modelId="{4D6E740A-876E-4623-9127-D17E0D439AF6}" type="pres">
      <dgm:prSet presAssocID="{B0C78C98-9771-453A-B57F-0C9285D530D2}" presName="horz1" presStyleCnt="0"/>
      <dgm:spPr/>
    </dgm:pt>
    <dgm:pt modelId="{57C51537-0F15-46E8-ACA8-15E1BDFAC399}" type="pres">
      <dgm:prSet presAssocID="{B0C78C98-9771-453A-B57F-0C9285D530D2}" presName="tx1" presStyleLbl="revTx" presStyleIdx="6" presStyleCnt="14" custScaleX="42029"/>
      <dgm:spPr/>
      <dgm:t>
        <a:bodyPr/>
        <a:lstStyle/>
        <a:p>
          <a:endParaRPr lang="en-US"/>
        </a:p>
      </dgm:t>
    </dgm:pt>
    <dgm:pt modelId="{E8C53F75-5B02-4AC7-A71D-A86D1DD4ADC7}" type="pres">
      <dgm:prSet presAssocID="{B0C78C98-9771-453A-B57F-0C9285D530D2}" presName="vert1" presStyleCnt="0"/>
      <dgm:spPr/>
    </dgm:pt>
    <dgm:pt modelId="{DCAA3717-81A4-42BA-878C-558FB583B4E2}" type="pres">
      <dgm:prSet presAssocID="{E4871413-ABF8-482F-9F4A-3A1ACA5A78D4}" presName="vertSpace2a" presStyleCnt="0"/>
      <dgm:spPr/>
    </dgm:pt>
    <dgm:pt modelId="{5A16EDAE-FCD0-4A07-B90E-C90466485383}" type="pres">
      <dgm:prSet presAssocID="{E4871413-ABF8-482F-9F4A-3A1ACA5A78D4}" presName="horz2" presStyleCnt="0"/>
      <dgm:spPr/>
    </dgm:pt>
    <dgm:pt modelId="{BB46F8AE-C6C5-434E-B3DE-17879F251B8A}" type="pres">
      <dgm:prSet presAssocID="{E4871413-ABF8-482F-9F4A-3A1ACA5A78D4}" presName="horzSpace2" presStyleCnt="0"/>
      <dgm:spPr/>
    </dgm:pt>
    <dgm:pt modelId="{8D13C629-F217-478C-A847-C3C5CB9514F2}" type="pres">
      <dgm:prSet presAssocID="{E4871413-ABF8-482F-9F4A-3A1ACA5A78D4}" presName="tx2" presStyleLbl="revTx" presStyleIdx="7" presStyleCnt="14" custScaleX="125847"/>
      <dgm:spPr/>
      <dgm:t>
        <a:bodyPr/>
        <a:lstStyle/>
        <a:p>
          <a:endParaRPr lang="en-US"/>
        </a:p>
      </dgm:t>
    </dgm:pt>
    <dgm:pt modelId="{75E59EA5-C1C1-4564-9BA3-024657100CBC}" type="pres">
      <dgm:prSet presAssocID="{E4871413-ABF8-482F-9F4A-3A1ACA5A78D4}" presName="vert2" presStyleCnt="0"/>
      <dgm:spPr/>
    </dgm:pt>
    <dgm:pt modelId="{751DBA29-87C6-44AE-B474-9D6D35DA044D}" type="pres">
      <dgm:prSet presAssocID="{E4871413-ABF8-482F-9F4A-3A1ACA5A78D4}" presName="thinLine2b" presStyleLbl="callout" presStyleIdx="3" presStyleCnt="7" custLinFactY="18328" custLinFactNeighborY="100000"/>
      <dgm:spPr>
        <a:ln>
          <a:solidFill>
            <a:schemeClr val="bg1"/>
          </a:solidFill>
        </a:ln>
      </dgm:spPr>
    </dgm:pt>
    <dgm:pt modelId="{7C76EFF3-FF3C-40AE-9BFD-A154D678ACD6}" type="pres">
      <dgm:prSet presAssocID="{E4871413-ABF8-482F-9F4A-3A1ACA5A78D4}" presName="vertSpace2b" presStyleCnt="0"/>
      <dgm:spPr/>
    </dgm:pt>
    <dgm:pt modelId="{7B7993FD-5E4B-496E-BC51-651714F2C9CB}" type="pres">
      <dgm:prSet presAssocID="{0B2A947A-3D3E-4EEB-B29E-EEAFFF72C7B3}" presName="thickLine" presStyleLbl="alignNode1" presStyleIdx="4" presStyleCnt="7"/>
      <dgm:spPr>
        <a:ln>
          <a:solidFill>
            <a:schemeClr val="bg1"/>
          </a:solidFill>
        </a:ln>
      </dgm:spPr>
    </dgm:pt>
    <dgm:pt modelId="{DAC73962-ABFD-4DE1-B5DA-FFCEF70B240A}" type="pres">
      <dgm:prSet presAssocID="{0B2A947A-3D3E-4EEB-B29E-EEAFFF72C7B3}" presName="horz1" presStyleCnt="0"/>
      <dgm:spPr/>
    </dgm:pt>
    <dgm:pt modelId="{C83A75EC-287E-40B0-B706-113650617AE8}" type="pres">
      <dgm:prSet presAssocID="{0B2A947A-3D3E-4EEB-B29E-EEAFFF72C7B3}" presName="tx1" presStyleLbl="revTx" presStyleIdx="8" presStyleCnt="14" custScaleX="42029"/>
      <dgm:spPr/>
      <dgm:t>
        <a:bodyPr/>
        <a:lstStyle/>
        <a:p>
          <a:endParaRPr lang="en-US"/>
        </a:p>
      </dgm:t>
    </dgm:pt>
    <dgm:pt modelId="{FD5F13FF-9D2D-40A3-883C-D7335D8FF753}" type="pres">
      <dgm:prSet presAssocID="{0B2A947A-3D3E-4EEB-B29E-EEAFFF72C7B3}" presName="vert1" presStyleCnt="0"/>
      <dgm:spPr/>
    </dgm:pt>
    <dgm:pt modelId="{007EB30D-3C99-4171-B445-54C544E8F2F1}" type="pres">
      <dgm:prSet presAssocID="{92829A48-22C8-4A7F-B34E-1DA98441C864}" presName="vertSpace2a" presStyleCnt="0"/>
      <dgm:spPr/>
    </dgm:pt>
    <dgm:pt modelId="{1102F439-F44E-42B5-B040-AF5E8DE7305A}" type="pres">
      <dgm:prSet presAssocID="{92829A48-22C8-4A7F-B34E-1DA98441C864}" presName="horz2" presStyleCnt="0"/>
      <dgm:spPr/>
    </dgm:pt>
    <dgm:pt modelId="{8AB5EE5B-E17A-452F-B33C-F284F097F37F}" type="pres">
      <dgm:prSet presAssocID="{92829A48-22C8-4A7F-B34E-1DA98441C864}" presName="horzSpace2" presStyleCnt="0"/>
      <dgm:spPr/>
    </dgm:pt>
    <dgm:pt modelId="{CC00B0E6-9C86-463E-938F-2AA4DF871544}" type="pres">
      <dgm:prSet presAssocID="{92829A48-22C8-4A7F-B34E-1DA98441C864}" presName="tx2" presStyleLbl="revTx" presStyleIdx="9" presStyleCnt="14"/>
      <dgm:spPr/>
      <dgm:t>
        <a:bodyPr/>
        <a:lstStyle/>
        <a:p>
          <a:endParaRPr lang="en-US"/>
        </a:p>
      </dgm:t>
    </dgm:pt>
    <dgm:pt modelId="{5E111108-F059-4E02-932A-C3F9E21B5E6D}" type="pres">
      <dgm:prSet presAssocID="{92829A48-22C8-4A7F-B34E-1DA98441C864}" presName="vert2" presStyleCnt="0"/>
      <dgm:spPr/>
    </dgm:pt>
    <dgm:pt modelId="{5D6D76B4-088A-44C4-A141-389B86E07D34}" type="pres">
      <dgm:prSet presAssocID="{92829A48-22C8-4A7F-B34E-1DA98441C864}" presName="thinLine2b" presStyleLbl="callout" presStyleIdx="4" presStyleCnt="7" custLinFactY="18328" custLinFactNeighborY="100000"/>
      <dgm:spPr>
        <a:ln>
          <a:solidFill>
            <a:schemeClr val="bg1"/>
          </a:solidFill>
        </a:ln>
      </dgm:spPr>
    </dgm:pt>
    <dgm:pt modelId="{DEC60DBA-394D-4597-BC89-302E0520156D}" type="pres">
      <dgm:prSet presAssocID="{92829A48-22C8-4A7F-B34E-1DA98441C864}" presName="vertSpace2b" presStyleCnt="0"/>
      <dgm:spPr/>
    </dgm:pt>
    <dgm:pt modelId="{71575A58-4999-4233-A0E3-F60DB20AD044}" type="pres">
      <dgm:prSet presAssocID="{C7390F12-7609-4C55-9D41-2F66FD3EA350}" presName="thickLine" presStyleLbl="alignNode1" presStyleIdx="5" presStyleCnt="7"/>
      <dgm:spPr>
        <a:ln>
          <a:solidFill>
            <a:schemeClr val="bg1"/>
          </a:solidFill>
        </a:ln>
      </dgm:spPr>
    </dgm:pt>
    <dgm:pt modelId="{F9327DF4-42EF-4CFE-ACCA-CC43EA46054E}" type="pres">
      <dgm:prSet presAssocID="{C7390F12-7609-4C55-9D41-2F66FD3EA350}" presName="horz1" presStyleCnt="0"/>
      <dgm:spPr/>
    </dgm:pt>
    <dgm:pt modelId="{E511885A-3EC0-4E6D-81EA-A4EC5D0F9262}" type="pres">
      <dgm:prSet presAssocID="{C7390F12-7609-4C55-9D41-2F66FD3EA350}" presName="tx1" presStyleLbl="revTx" presStyleIdx="10" presStyleCnt="14" custScaleX="42029"/>
      <dgm:spPr/>
      <dgm:t>
        <a:bodyPr/>
        <a:lstStyle/>
        <a:p>
          <a:endParaRPr lang="en-US"/>
        </a:p>
      </dgm:t>
    </dgm:pt>
    <dgm:pt modelId="{89FA63F3-EBB4-46C9-8598-9C46EC72C044}" type="pres">
      <dgm:prSet presAssocID="{C7390F12-7609-4C55-9D41-2F66FD3EA350}" presName="vert1" presStyleCnt="0"/>
      <dgm:spPr/>
    </dgm:pt>
    <dgm:pt modelId="{F8763686-D4D5-443F-9A75-442DF53B0113}" type="pres">
      <dgm:prSet presAssocID="{3EF520D6-2791-4CD9-B860-BFF4CD930A9A}" presName="vertSpace2a" presStyleCnt="0"/>
      <dgm:spPr/>
    </dgm:pt>
    <dgm:pt modelId="{28A8E4E4-8D27-4589-8AAD-C7935C2CED75}" type="pres">
      <dgm:prSet presAssocID="{3EF520D6-2791-4CD9-B860-BFF4CD930A9A}" presName="horz2" presStyleCnt="0"/>
      <dgm:spPr/>
    </dgm:pt>
    <dgm:pt modelId="{CFF19071-EAF9-42DC-96DA-BBB4691333A6}" type="pres">
      <dgm:prSet presAssocID="{3EF520D6-2791-4CD9-B860-BFF4CD930A9A}" presName="horzSpace2" presStyleCnt="0"/>
      <dgm:spPr/>
    </dgm:pt>
    <dgm:pt modelId="{6889DC47-0EFA-46F4-91D3-B512CDE3BC5E}" type="pres">
      <dgm:prSet presAssocID="{3EF520D6-2791-4CD9-B860-BFF4CD930A9A}" presName="tx2" presStyleLbl="revTx" presStyleIdx="11" presStyleCnt="14"/>
      <dgm:spPr/>
      <dgm:t>
        <a:bodyPr/>
        <a:lstStyle/>
        <a:p>
          <a:endParaRPr lang="en-US"/>
        </a:p>
      </dgm:t>
    </dgm:pt>
    <dgm:pt modelId="{E62451E0-2810-49E7-AD9A-5933B8BCDA6A}" type="pres">
      <dgm:prSet presAssocID="{3EF520D6-2791-4CD9-B860-BFF4CD930A9A}" presName="vert2" presStyleCnt="0"/>
      <dgm:spPr/>
    </dgm:pt>
    <dgm:pt modelId="{2FF00822-CD8C-488B-B4BD-98C57E6BC9B0}" type="pres">
      <dgm:prSet presAssocID="{3EF520D6-2791-4CD9-B860-BFF4CD930A9A}" presName="thinLine2b" presStyleLbl="callout" presStyleIdx="5" presStyleCnt="7" custLinFactNeighborY="64407"/>
      <dgm:spPr>
        <a:ln>
          <a:solidFill>
            <a:schemeClr val="bg1"/>
          </a:solidFill>
        </a:ln>
      </dgm:spPr>
    </dgm:pt>
    <dgm:pt modelId="{182F8CBE-7549-4B5A-80AE-17B2288E7737}" type="pres">
      <dgm:prSet presAssocID="{3EF520D6-2791-4CD9-B860-BFF4CD930A9A}" presName="vertSpace2b" presStyleCnt="0"/>
      <dgm:spPr/>
    </dgm:pt>
    <dgm:pt modelId="{445F2229-723D-4F9A-8D19-5B20122E85D2}" type="pres">
      <dgm:prSet presAssocID="{D2906744-8714-4057-A684-F1749BE2B5AB}" presName="thickLine" presStyleLbl="alignNode1" presStyleIdx="6" presStyleCnt="7"/>
      <dgm:spPr>
        <a:ln>
          <a:solidFill>
            <a:schemeClr val="bg1"/>
          </a:solidFill>
        </a:ln>
      </dgm:spPr>
    </dgm:pt>
    <dgm:pt modelId="{E39B003F-EB80-4472-A584-90CDAB86C407}" type="pres">
      <dgm:prSet presAssocID="{D2906744-8714-4057-A684-F1749BE2B5AB}" presName="horz1" presStyleCnt="0"/>
      <dgm:spPr/>
    </dgm:pt>
    <dgm:pt modelId="{7A87AE05-A330-4876-96B7-D9F97769EFC4}" type="pres">
      <dgm:prSet presAssocID="{D2906744-8714-4057-A684-F1749BE2B5AB}" presName="tx1" presStyleLbl="revTx" presStyleIdx="12" presStyleCnt="14" custScaleX="42029"/>
      <dgm:spPr/>
      <dgm:t>
        <a:bodyPr/>
        <a:lstStyle/>
        <a:p>
          <a:endParaRPr lang="en-US"/>
        </a:p>
      </dgm:t>
    </dgm:pt>
    <dgm:pt modelId="{92E66801-4704-489D-A72A-8DA3ED844AEA}" type="pres">
      <dgm:prSet presAssocID="{D2906744-8714-4057-A684-F1749BE2B5AB}" presName="vert1" presStyleCnt="0"/>
      <dgm:spPr/>
    </dgm:pt>
    <dgm:pt modelId="{7882D5CB-571D-4646-915C-21396ACA77FF}" type="pres">
      <dgm:prSet presAssocID="{B78FC460-0A8A-4B89-8143-4C7056347357}" presName="vertSpace2a" presStyleCnt="0"/>
      <dgm:spPr/>
    </dgm:pt>
    <dgm:pt modelId="{AC6E252A-1BAF-4A38-9512-55169EC909A4}" type="pres">
      <dgm:prSet presAssocID="{B78FC460-0A8A-4B89-8143-4C7056347357}" presName="horz2" presStyleCnt="0"/>
      <dgm:spPr/>
    </dgm:pt>
    <dgm:pt modelId="{C51B36D7-28EC-4FCA-A097-0E3CEEDE581E}" type="pres">
      <dgm:prSet presAssocID="{B78FC460-0A8A-4B89-8143-4C7056347357}" presName="horzSpace2" presStyleCnt="0"/>
      <dgm:spPr/>
    </dgm:pt>
    <dgm:pt modelId="{0A036916-D852-43D8-BD93-F259B399A0C5}" type="pres">
      <dgm:prSet presAssocID="{B78FC460-0A8A-4B89-8143-4C7056347357}" presName="tx2" presStyleLbl="revTx" presStyleIdx="13" presStyleCnt="14"/>
      <dgm:spPr/>
      <dgm:t>
        <a:bodyPr/>
        <a:lstStyle/>
        <a:p>
          <a:endParaRPr lang="en-US"/>
        </a:p>
      </dgm:t>
    </dgm:pt>
    <dgm:pt modelId="{B65407B2-57BE-44AB-B997-3E3782D8A2E2}" type="pres">
      <dgm:prSet presAssocID="{B78FC460-0A8A-4B89-8143-4C7056347357}" presName="vert2" presStyleCnt="0"/>
      <dgm:spPr/>
    </dgm:pt>
    <dgm:pt modelId="{B405910A-AAA7-4C8C-A1DE-9E360ED657CD}" type="pres">
      <dgm:prSet presAssocID="{B78FC460-0A8A-4B89-8143-4C7056347357}" presName="thinLine2b" presStyleLbl="callout" presStyleIdx="6" presStyleCnt="7"/>
      <dgm:spPr>
        <a:ln>
          <a:solidFill>
            <a:schemeClr val="bg1"/>
          </a:solidFill>
        </a:ln>
      </dgm:spPr>
    </dgm:pt>
    <dgm:pt modelId="{4B2019A8-0998-4CD9-9E0E-334CED0B08CD}" type="pres">
      <dgm:prSet presAssocID="{B78FC460-0A8A-4B89-8143-4C7056347357}" presName="vertSpace2b" presStyleCnt="0"/>
      <dgm:spPr/>
    </dgm:pt>
  </dgm:ptLst>
  <dgm:cxnLst>
    <dgm:cxn modelId="{63558D25-A69E-4E1F-BD53-C22B3A04992A}" srcId="{28BAE4EE-CAC5-42E9-AC46-81893920A0AF}" destId="{54454A78-818B-49FB-8BF1-5AAE2E34A367}" srcOrd="0" destOrd="0" parTransId="{BEEFDBB7-BB77-4DCF-B63E-5CDF16A01D20}" sibTransId="{6C48D493-7C37-4C5C-9F0B-7D622131A488}"/>
    <dgm:cxn modelId="{B1F71349-DC31-4BA9-A943-0483AA22F8B5}" type="presOf" srcId="{47AB347D-8A52-403C-8CC2-15203C7B5165}" destId="{7D050D33-E842-4CB1-BB32-4472D789CEE1}" srcOrd="0" destOrd="0" presId="urn:microsoft.com/office/officeart/2008/layout/LinedList"/>
    <dgm:cxn modelId="{3C0896C6-D411-4883-A264-CDB7270873A4}" srcId="{0AB1C640-F189-4273-B834-610080795224}" destId="{B0C78C98-9771-453A-B57F-0C9285D530D2}" srcOrd="3" destOrd="0" parTransId="{E40FB155-E7CA-4ADE-A3C0-4FA17CA8D45A}" sibTransId="{8F8A68FC-244B-4F68-B4EE-5C9CED6DD1CC}"/>
    <dgm:cxn modelId="{724815A1-92C8-4A1C-AC1D-82E70933E04E}" type="presOf" srcId="{28BAE4EE-CAC5-42E9-AC46-81893920A0AF}" destId="{EABC56BA-BED8-4618-966A-6DFEB4199E1E}" srcOrd="0" destOrd="0" presId="urn:microsoft.com/office/officeart/2008/layout/LinedList"/>
    <dgm:cxn modelId="{71EF8796-9D5D-4B99-B3AC-5BC807FA73A9}" srcId="{0AB1C640-F189-4273-B834-610080795224}" destId="{8EBEE723-728F-410E-9AE1-868C4B32468D}" srcOrd="2" destOrd="0" parTransId="{97AD5777-7599-46DA-B625-6338F96FAA3A}" sibTransId="{E80F97C6-811E-423A-9EBC-BD7DDE8D3CDB}"/>
    <dgm:cxn modelId="{2A507964-5A66-49EC-8748-0378E6799380}" srcId="{B0C78C98-9771-453A-B57F-0C9285D530D2}" destId="{E4871413-ABF8-482F-9F4A-3A1ACA5A78D4}" srcOrd="0" destOrd="0" parTransId="{2790C71D-185E-410C-BE72-1C714129853C}" sibTransId="{C333D04B-1A65-4EDF-9C8C-85DD8AAF81C6}"/>
    <dgm:cxn modelId="{4E816581-449F-4047-8F6C-F9E7EA876986}" type="presOf" srcId="{0AB1C640-F189-4273-B834-610080795224}" destId="{9D251D23-DD02-48F6-B400-EEDC0CCC200F}" srcOrd="0" destOrd="0" presId="urn:microsoft.com/office/officeart/2008/layout/LinedList"/>
    <dgm:cxn modelId="{1CB749AE-9701-4555-906A-CAE80A4F6E7E}" srcId="{0AB1C640-F189-4273-B834-610080795224}" destId="{00311E1D-F107-4E0D-946B-1942A493312D}" srcOrd="0" destOrd="0" parTransId="{84DA31EC-B5D4-44C3-B433-AD5EE7AF6630}" sibTransId="{47C33826-6559-46FC-A2A0-21CEDE80CCB8}"/>
    <dgm:cxn modelId="{A0896C84-FB53-4487-962A-33DE807D8245}" srcId="{D2906744-8714-4057-A684-F1749BE2B5AB}" destId="{B78FC460-0A8A-4B89-8143-4C7056347357}" srcOrd="0" destOrd="0" parTransId="{241EAF6B-1010-405C-A2F6-B1E3F5344838}" sibTransId="{49C758B2-44F3-4CD2-8F4B-A80EEE9E97B2}"/>
    <dgm:cxn modelId="{000DBFCA-9461-4B07-9DE2-BB9289736A9B}" type="presOf" srcId="{3EF520D6-2791-4CD9-B860-BFF4CD930A9A}" destId="{6889DC47-0EFA-46F4-91D3-B512CDE3BC5E}" srcOrd="0" destOrd="0" presId="urn:microsoft.com/office/officeart/2008/layout/LinedList"/>
    <dgm:cxn modelId="{AD1CB8EF-CC18-44F6-ACBD-5AD9FEEFC1CA}" srcId="{00311E1D-F107-4E0D-946B-1942A493312D}" destId="{E96040B4-AF25-4680-9B5F-F41F5D01E30E}" srcOrd="0" destOrd="0" parTransId="{B261D7BB-E3E5-4074-AC04-F6F798FD286D}" sibTransId="{98A3C41F-9655-42EB-A470-AD2FDFCFAC9B}"/>
    <dgm:cxn modelId="{6BBC4C38-7A5E-4F9C-92D3-054231B82E31}" type="presOf" srcId="{92829A48-22C8-4A7F-B34E-1DA98441C864}" destId="{CC00B0E6-9C86-463E-938F-2AA4DF871544}" srcOrd="0" destOrd="0" presId="urn:microsoft.com/office/officeart/2008/layout/LinedList"/>
    <dgm:cxn modelId="{92E0C1C9-377C-4C3F-A0C7-712F451CE58E}" type="presOf" srcId="{0B2A947A-3D3E-4EEB-B29E-EEAFFF72C7B3}" destId="{C83A75EC-287E-40B0-B706-113650617AE8}" srcOrd="0" destOrd="0" presId="urn:microsoft.com/office/officeart/2008/layout/LinedList"/>
    <dgm:cxn modelId="{082A49A8-F827-49EF-9426-E517347629DF}" type="presOf" srcId="{C7390F12-7609-4C55-9D41-2F66FD3EA350}" destId="{E511885A-3EC0-4E6D-81EA-A4EC5D0F9262}" srcOrd="0" destOrd="0" presId="urn:microsoft.com/office/officeart/2008/layout/LinedList"/>
    <dgm:cxn modelId="{2F94E9C3-A117-42E2-98D8-2846EA66DEE7}" type="presOf" srcId="{8EBEE723-728F-410E-9AE1-868C4B32468D}" destId="{DE1CF7FF-673F-422B-B69A-BE6EDB9AC2EE}" srcOrd="0" destOrd="0" presId="urn:microsoft.com/office/officeart/2008/layout/LinedList"/>
    <dgm:cxn modelId="{B232D405-B970-426B-A3A7-D9C4F6B267D0}" srcId="{8EBEE723-728F-410E-9AE1-868C4B32468D}" destId="{47AB347D-8A52-403C-8CC2-15203C7B5165}" srcOrd="0" destOrd="0" parTransId="{DAC0D02F-EC91-43F1-A156-BAEAED2350F2}" sibTransId="{D32FFD3C-E2BE-4060-81C5-316BF01EEDC9}"/>
    <dgm:cxn modelId="{B50FBAD5-A7A9-4726-8A8D-41E50D20546C}" type="presOf" srcId="{00311E1D-F107-4E0D-946B-1942A493312D}" destId="{F2F02534-4E77-4589-BE74-5A6A33C5ED20}" srcOrd="0" destOrd="0" presId="urn:microsoft.com/office/officeart/2008/layout/LinedList"/>
    <dgm:cxn modelId="{17C0CCC3-ED86-4056-93AA-D0FB0D185644}" type="presOf" srcId="{B78FC460-0A8A-4B89-8143-4C7056347357}" destId="{0A036916-D852-43D8-BD93-F259B399A0C5}" srcOrd="0" destOrd="0" presId="urn:microsoft.com/office/officeart/2008/layout/LinedList"/>
    <dgm:cxn modelId="{AEEC2F8D-C8C8-41A8-9393-C419F0EBEDD3}" type="presOf" srcId="{B0C78C98-9771-453A-B57F-0C9285D530D2}" destId="{57C51537-0F15-46E8-ACA8-15E1BDFAC399}" srcOrd="0" destOrd="0" presId="urn:microsoft.com/office/officeart/2008/layout/LinedList"/>
    <dgm:cxn modelId="{77ACA943-B73D-481B-9E39-FEDACC089D2E}" type="presOf" srcId="{D2906744-8714-4057-A684-F1749BE2B5AB}" destId="{7A87AE05-A330-4876-96B7-D9F97769EFC4}" srcOrd="0" destOrd="0" presId="urn:microsoft.com/office/officeart/2008/layout/LinedList"/>
    <dgm:cxn modelId="{B33B0132-DFE4-46D9-B7CC-DDB0F9AF5FB4}" srcId="{0AB1C640-F189-4273-B834-610080795224}" destId="{D2906744-8714-4057-A684-F1749BE2B5AB}" srcOrd="6" destOrd="0" parTransId="{89EFFE89-5342-4742-886C-D1FE1B66227B}" sibTransId="{254C6E68-2CCB-4629-B3E5-26C4165D3BD8}"/>
    <dgm:cxn modelId="{B83FFA1C-168E-4D65-BCE2-767AE73FB0A9}" srcId="{0AB1C640-F189-4273-B834-610080795224}" destId="{0B2A947A-3D3E-4EEB-B29E-EEAFFF72C7B3}" srcOrd="4" destOrd="0" parTransId="{4267DC25-D648-47E1-B3BD-693776FAB3D1}" sibTransId="{61E8777C-0705-4C4E-A8C6-8C34F1D74F1F}"/>
    <dgm:cxn modelId="{760820C6-0747-4405-AE39-C065C4B3D5D2}" srcId="{0B2A947A-3D3E-4EEB-B29E-EEAFFF72C7B3}" destId="{92829A48-22C8-4A7F-B34E-1DA98441C864}" srcOrd="0" destOrd="0" parTransId="{8989D51B-4C7B-4804-BCA1-779AC75B2669}" sibTransId="{488741EA-DF12-4D3C-8A04-043446D8E850}"/>
    <dgm:cxn modelId="{8FA95AAD-2EA1-4A8E-A848-94F91F803143}" srcId="{0AB1C640-F189-4273-B834-610080795224}" destId="{28BAE4EE-CAC5-42E9-AC46-81893920A0AF}" srcOrd="1" destOrd="0" parTransId="{D5C58E04-75CB-4B07-9315-C9B0230A3959}" sibTransId="{823196A5-C7F2-4755-93EF-D8A823E6EFD0}"/>
    <dgm:cxn modelId="{B32D4E0E-B0D7-481F-9995-F7E1E8B3BAF9}" type="presOf" srcId="{54454A78-818B-49FB-8BF1-5AAE2E34A367}" destId="{743E8C90-C21B-4A8F-BE22-3AA97EA521E5}" srcOrd="0" destOrd="0" presId="urn:microsoft.com/office/officeart/2008/layout/LinedList"/>
    <dgm:cxn modelId="{E5B78385-3E12-492C-B83B-90E8B0118646}" type="presOf" srcId="{E4871413-ABF8-482F-9F4A-3A1ACA5A78D4}" destId="{8D13C629-F217-478C-A847-C3C5CB9514F2}" srcOrd="0" destOrd="0" presId="urn:microsoft.com/office/officeart/2008/layout/LinedList"/>
    <dgm:cxn modelId="{5083981E-508C-4EAB-9ADC-496D8033C18B}" srcId="{0AB1C640-F189-4273-B834-610080795224}" destId="{C7390F12-7609-4C55-9D41-2F66FD3EA350}" srcOrd="5" destOrd="0" parTransId="{5C8402AB-255D-444D-9610-6A927D3C298F}" sibTransId="{6312DF88-10C7-421A-9947-AE321A77510B}"/>
    <dgm:cxn modelId="{D0E6512E-AD11-46D7-91C8-332625633785}" type="presOf" srcId="{E96040B4-AF25-4680-9B5F-F41F5D01E30E}" destId="{59A44CCD-EC55-4A87-956E-07AF162F48AB}" srcOrd="0" destOrd="0" presId="urn:microsoft.com/office/officeart/2008/layout/LinedList"/>
    <dgm:cxn modelId="{4660689B-B42B-4B1A-9D62-85605E9FBC31}" srcId="{C7390F12-7609-4C55-9D41-2F66FD3EA350}" destId="{3EF520D6-2791-4CD9-B860-BFF4CD930A9A}" srcOrd="0" destOrd="0" parTransId="{CEAB43B5-C634-44CC-9799-FE3DEEBB547F}" sibTransId="{252A2813-7BE2-4B93-8146-28B5F3E72592}"/>
    <dgm:cxn modelId="{2AAF9CCD-605A-44E5-90D1-8B54498C5710}" type="presParOf" srcId="{9D251D23-DD02-48F6-B400-EEDC0CCC200F}" destId="{C22EE792-A02C-4B69-8E84-4967A368D6DF}" srcOrd="0" destOrd="0" presId="urn:microsoft.com/office/officeart/2008/layout/LinedList"/>
    <dgm:cxn modelId="{F1603478-ED1C-466C-AD14-1A13D80194D0}" type="presParOf" srcId="{9D251D23-DD02-48F6-B400-EEDC0CCC200F}" destId="{597BEA57-5A60-4F6C-A372-ABE3AC2A0118}" srcOrd="1" destOrd="0" presId="urn:microsoft.com/office/officeart/2008/layout/LinedList"/>
    <dgm:cxn modelId="{88ED34AF-5518-4ECE-825D-B714F9F8B4A4}" type="presParOf" srcId="{597BEA57-5A60-4F6C-A372-ABE3AC2A0118}" destId="{F2F02534-4E77-4589-BE74-5A6A33C5ED20}" srcOrd="0" destOrd="0" presId="urn:microsoft.com/office/officeart/2008/layout/LinedList"/>
    <dgm:cxn modelId="{385606CA-88A0-4E73-BA4C-D5FD96D88EA7}" type="presParOf" srcId="{597BEA57-5A60-4F6C-A372-ABE3AC2A0118}" destId="{03673E3E-9098-4817-9205-5CEFD9C5F120}" srcOrd="1" destOrd="0" presId="urn:microsoft.com/office/officeart/2008/layout/LinedList"/>
    <dgm:cxn modelId="{BEC99596-CCAC-4207-A52A-106F7963FBE4}" type="presParOf" srcId="{03673E3E-9098-4817-9205-5CEFD9C5F120}" destId="{F8A6C995-3A25-4D16-B852-6BA087592738}" srcOrd="0" destOrd="0" presId="urn:microsoft.com/office/officeart/2008/layout/LinedList"/>
    <dgm:cxn modelId="{03897A5A-D1FE-4278-BBDF-FA4B0E3E830E}" type="presParOf" srcId="{03673E3E-9098-4817-9205-5CEFD9C5F120}" destId="{ADF1A49E-3A9B-439E-BDE0-8A6AF5E6A74A}" srcOrd="1" destOrd="0" presId="urn:microsoft.com/office/officeart/2008/layout/LinedList"/>
    <dgm:cxn modelId="{0C739F9B-F185-499C-AAAB-B82734689D13}" type="presParOf" srcId="{ADF1A49E-3A9B-439E-BDE0-8A6AF5E6A74A}" destId="{BBC00CCE-A382-410E-9075-657FB9EA9757}" srcOrd="0" destOrd="0" presId="urn:microsoft.com/office/officeart/2008/layout/LinedList"/>
    <dgm:cxn modelId="{F9278A31-CB51-42FD-A82A-F2B945B2385F}" type="presParOf" srcId="{ADF1A49E-3A9B-439E-BDE0-8A6AF5E6A74A}" destId="{59A44CCD-EC55-4A87-956E-07AF162F48AB}" srcOrd="1" destOrd="0" presId="urn:microsoft.com/office/officeart/2008/layout/LinedList"/>
    <dgm:cxn modelId="{C53F0FC5-D33D-454F-8A8E-5A0C1775449F}" type="presParOf" srcId="{ADF1A49E-3A9B-439E-BDE0-8A6AF5E6A74A}" destId="{69D525E5-8B77-4593-B5C5-A4E4B9AC3D80}" srcOrd="2" destOrd="0" presId="urn:microsoft.com/office/officeart/2008/layout/LinedList"/>
    <dgm:cxn modelId="{6927EFD7-22A9-4BCC-A6C7-56D338BEE144}" type="presParOf" srcId="{03673E3E-9098-4817-9205-5CEFD9C5F120}" destId="{CC5BF8DC-6D01-4CA4-BBC2-EC57157D4B10}" srcOrd="2" destOrd="0" presId="urn:microsoft.com/office/officeart/2008/layout/LinedList"/>
    <dgm:cxn modelId="{DC13A1DD-D6F3-4AE6-BFC1-C34C5E09B5D6}" type="presParOf" srcId="{03673E3E-9098-4817-9205-5CEFD9C5F120}" destId="{7EBA11C4-38C4-43DD-B7FC-3093C30DFA04}" srcOrd="3" destOrd="0" presId="urn:microsoft.com/office/officeart/2008/layout/LinedList"/>
    <dgm:cxn modelId="{B78EB773-E18A-4166-92BF-AB49DC51C580}" type="presParOf" srcId="{9D251D23-DD02-48F6-B400-EEDC0CCC200F}" destId="{4E3E2734-626B-4B4F-A90F-A1ABEEB76E5F}" srcOrd="2" destOrd="0" presId="urn:microsoft.com/office/officeart/2008/layout/LinedList"/>
    <dgm:cxn modelId="{A61A1B9A-17C9-4D46-A9AC-43368469504D}" type="presParOf" srcId="{9D251D23-DD02-48F6-B400-EEDC0CCC200F}" destId="{02232413-7398-4E2B-A8DF-00DC6F92519B}" srcOrd="3" destOrd="0" presId="urn:microsoft.com/office/officeart/2008/layout/LinedList"/>
    <dgm:cxn modelId="{486FD7D2-75A1-4569-98C2-F3F4FBFBA821}" type="presParOf" srcId="{02232413-7398-4E2B-A8DF-00DC6F92519B}" destId="{EABC56BA-BED8-4618-966A-6DFEB4199E1E}" srcOrd="0" destOrd="0" presId="urn:microsoft.com/office/officeart/2008/layout/LinedList"/>
    <dgm:cxn modelId="{26F2A198-CFE4-4A15-A193-7D5F3039C55D}" type="presParOf" srcId="{02232413-7398-4E2B-A8DF-00DC6F92519B}" destId="{2A6A27CB-5C35-4426-820F-C8E77ABD8A5E}" srcOrd="1" destOrd="0" presId="urn:microsoft.com/office/officeart/2008/layout/LinedList"/>
    <dgm:cxn modelId="{D0DDA1A2-1A44-4DA7-B96A-A4754C9D9439}" type="presParOf" srcId="{2A6A27CB-5C35-4426-820F-C8E77ABD8A5E}" destId="{5AF13429-7C69-4E1C-9117-495D397FA34F}" srcOrd="0" destOrd="0" presId="urn:microsoft.com/office/officeart/2008/layout/LinedList"/>
    <dgm:cxn modelId="{6A5F37CD-5A97-48A2-AECC-3ACF624DE408}" type="presParOf" srcId="{2A6A27CB-5C35-4426-820F-C8E77ABD8A5E}" destId="{9B85C630-FD9C-4807-8E4A-E83C85D7F555}" srcOrd="1" destOrd="0" presId="urn:microsoft.com/office/officeart/2008/layout/LinedList"/>
    <dgm:cxn modelId="{1F7E38CD-6631-4382-A702-3C906460A5B3}" type="presParOf" srcId="{9B85C630-FD9C-4807-8E4A-E83C85D7F555}" destId="{00E71655-7A92-4754-B855-EE2C054C6A8D}" srcOrd="0" destOrd="0" presId="urn:microsoft.com/office/officeart/2008/layout/LinedList"/>
    <dgm:cxn modelId="{CEB37BF7-B2A1-43B8-B6B9-9CB36A11243B}" type="presParOf" srcId="{9B85C630-FD9C-4807-8E4A-E83C85D7F555}" destId="{743E8C90-C21B-4A8F-BE22-3AA97EA521E5}" srcOrd="1" destOrd="0" presId="urn:microsoft.com/office/officeart/2008/layout/LinedList"/>
    <dgm:cxn modelId="{485FA05C-E854-4CBC-8DD5-D57F8F6B4942}" type="presParOf" srcId="{9B85C630-FD9C-4807-8E4A-E83C85D7F555}" destId="{0F2BA1EA-74AC-488C-BEC5-F12B70B3B5FB}" srcOrd="2" destOrd="0" presId="urn:microsoft.com/office/officeart/2008/layout/LinedList"/>
    <dgm:cxn modelId="{C299C7FF-658F-4974-BB04-DCDB07E81631}" type="presParOf" srcId="{2A6A27CB-5C35-4426-820F-C8E77ABD8A5E}" destId="{DC45F465-6650-4A89-ABDD-FD5F37F26653}" srcOrd="2" destOrd="0" presId="urn:microsoft.com/office/officeart/2008/layout/LinedList"/>
    <dgm:cxn modelId="{82E577E5-6008-43E1-B542-C3E81276CC3E}" type="presParOf" srcId="{2A6A27CB-5C35-4426-820F-C8E77ABD8A5E}" destId="{A0E0AB98-C884-492D-B94C-F7B28928BBBA}" srcOrd="3" destOrd="0" presId="urn:microsoft.com/office/officeart/2008/layout/LinedList"/>
    <dgm:cxn modelId="{189C1C82-0B9A-4408-93B8-6EC1B56293FD}" type="presParOf" srcId="{9D251D23-DD02-48F6-B400-EEDC0CCC200F}" destId="{BE7D05F0-6B97-461F-962B-DC8ED7F09877}" srcOrd="4" destOrd="0" presId="urn:microsoft.com/office/officeart/2008/layout/LinedList"/>
    <dgm:cxn modelId="{0AFDE1AA-374E-4F1E-B540-38E902574E3D}" type="presParOf" srcId="{9D251D23-DD02-48F6-B400-EEDC0CCC200F}" destId="{AB3CF8A8-615D-471A-8C0B-C1394D1AFA70}" srcOrd="5" destOrd="0" presId="urn:microsoft.com/office/officeart/2008/layout/LinedList"/>
    <dgm:cxn modelId="{F18B8106-78D1-4AF6-8310-3BD48039EA2E}" type="presParOf" srcId="{AB3CF8A8-615D-471A-8C0B-C1394D1AFA70}" destId="{DE1CF7FF-673F-422B-B69A-BE6EDB9AC2EE}" srcOrd="0" destOrd="0" presId="urn:microsoft.com/office/officeart/2008/layout/LinedList"/>
    <dgm:cxn modelId="{073EE28E-EA67-4205-900A-61F399FD1427}" type="presParOf" srcId="{AB3CF8A8-615D-471A-8C0B-C1394D1AFA70}" destId="{90B000C9-3F7E-4301-BD37-196966FFDB8F}" srcOrd="1" destOrd="0" presId="urn:microsoft.com/office/officeart/2008/layout/LinedList"/>
    <dgm:cxn modelId="{2C1B8931-4071-4787-AFC5-A0D9E83B2C82}" type="presParOf" srcId="{90B000C9-3F7E-4301-BD37-196966FFDB8F}" destId="{A63376B1-AA62-4E15-B2B2-33889F083115}" srcOrd="0" destOrd="0" presId="urn:microsoft.com/office/officeart/2008/layout/LinedList"/>
    <dgm:cxn modelId="{3B848C14-2157-4799-82BE-7C98DF9C8B54}" type="presParOf" srcId="{90B000C9-3F7E-4301-BD37-196966FFDB8F}" destId="{BF42ED08-5441-469A-89E2-C311B01ECE10}" srcOrd="1" destOrd="0" presId="urn:microsoft.com/office/officeart/2008/layout/LinedList"/>
    <dgm:cxn modelId="{622A9FA1-7B23-46F5-BFA8-7242BFE8AFC7}" type="presParOf" srcId="{BF42ED08-5441-469A-89E2-C311B01ECE10}" destId="{85DB5952-A19D-4387-88FA-6E3163E68CB0}" srcOrd="0" destOrd="0" presId="urn:microsoft.com/office/officeart/2008/layout/LinedList"/>
    <dgm:cxn modelId="{ECD455D9-D935-4FB0-80FC-F88DB5FCE01A}" type="presParOf" srcId="{BF42ED08-5441-469A-89E2-C311B01ECE10}" destId="{7D050D33-E842-4CB1-BB32-4472D789CEE1}" srcOrd="1" destOrd="0" presId="urn:microsoft.com/office/officeart/2008/layout/LinedList"/>
    <dgm:cxn modelId="{3D694CC9-84FE-4BDA-8B26-83D7FF77BF29}" type="presParOf" srcId="{BF42ED08-5441-469A-89E2-C311B01ECE10}" destId="{FD3D24A8-4982-4B60-942B-73B070CE19B4}" srcOrd="2" destOrd="0" presId="urn:microsoft.com/office/officeart/2008/layout/LinedList"/>
    <dgm:cxn modelId="{2DC5482E-0013-477B-8113-F0ECC0B2F7D5}" type="presParOf" srcId="{90B000C9-3F7E-4301-BD37-196966FFDB8F}" destId="{85B36DE7-F063-476F-A91F-612170BD174F}" srcOrd="2" destOrd="0" presId="urn:microsoft.com/office/officeart/2008/layout/LinedList"/>
    <dgm:cxn modelId="{331ACDC4-DD4F-440E-8F16-125CBFA119D2}" type="presParOf" srcId="{90B000C9-3F7E-4301-BD37-196966FFDB8F}" destId="{8A895258-102C-4957-97CF-8D065671F14F}" srcOrd="3" destOrd="0" presId="urn:microsoft.com/office/officeart/2008/layout/LinedList"/>
    <dgm:cxn modelId="{40AB91B1-891B-4707-8CFF-3FDD121A1C87}" type="presParOf" srcId="{9D251D23-DD02-48F6-B400-EEDC0CCC200F}" destId="{BF488C13-3A87-4A50-B5CA-2686864198A8}" srcOrd="6" destOrd="0" presId="urn:microsoft.com/office/officeart/2008/layout/LinedList"/>
    <dgm:cxn modelId="{AB2BDB2C-FDEC-4C43-BA11-B44509A25296}" type="presParOf" srcId="{9D251D23-DD02-48F6-B400-EEDC0CCC200F}" destId="{4D6E740A-876E-4623-9127-D17E0D439AF6}" srcOrd="7" destOrd="0" presId="urn:microsoft.com/office/officeart/2008/layout/LinedList"/>
    <dgm:cxn modelId="{D1ABB36F-13EF-4CDC-A080-4627C4FEE373}" type="presParOf" srcId="{4D6E740A-876E-4623-9127-D17E0D439AF6}" destId="{57C51537-0F15-46E8-ACA8-15E1BDFAC399}" srcOrd="0" destOrd="0" presId="urn:microsoft.com/office/officeart/2008/layout/LinedList"/>
    <dgm:cxn modelId="{F0D44FC1-81E2-45B5-824C-1E97C5A0828F}" type="presParOf" srcId="{4D6E740A-876E-4623-9127-D17E0D439AF6}" destId="{E8C53F75-5B02-4AC7-A71D-A86D1DD4ADC7}" srcOrd="1" destOrd="0" presId="urn:microsoft.com/office/officeart/2008/layout/LinedList"/>
    <dgm:cxn modelId="{3D14837D-D8C0-4E56-AE44-FD57358D304E}" type="presParOf" srcId="{E8C53F75-5B02-4AC7-A71D-A86D1DD4ADC7}" destId="{DCAA3717-81A4-42BA-878C-558FB583B4E2}" srcOrd="0" destOrd="0" presId="urn:microsoft.com/office/officeart/2008/layout/LinedList"/>
    <dgm:cxn modelId="{642D62B4-7F4B-48AE-A9C1-AFB889BEE15B}" type="presParOf" srcId="{E8C53F75-5B02-4AC7-A71D-A86D1DD4ADC7}" destId="{5A16EDAE-FCD0-4A07-B90E-C90466485383}" srcOrd="1" destOrd="0" presId="urn:microsoft.com/office/officeart/2008/layout/LinedList"/>
    <dgm:cxn modelId="{389BDE33-4A48-4BF4-B16D-5864A258DA7E}" type="presParOf" srcId="{5A16EDAE-FCD0-4A07-B90E-C90466485383}" destId="{BB46F8AE-C6C5-434E-B3DE-17879F251B8A}" srcOrd="0" destOrd="0" presId="urn:microsoft.com/office/officeart/2008/layout/LinedList"/>
    <dgm:cxn modelId="{08DBB62B-CCA3-495C-A815-D4D3D3B734F0}" type="presParOf" srcId="{5A16EDAE-FCD0-4A07-B90E-C90466485383}" destId="{8D13C629-F217-478C-A847-C3C5CB9514F2}" srcOrd="1" destOrd="0" presId="urn:microsoft.com/office/officeart/2008/layout/LinedList"/>
    <dgm:cxn modelId="{E2EB8777-8190-439B-AD0C-6C2254D851AF}" type="presParOf" srcId="{5A16EDAE-FCD0-4A07-B90E-C90466485383}" destId="{75E59EA5-C1C1-4564-9BA3-024657100CBC}" srcOrd="2" destOrd="0" presId="urn:microsoft.com/office/officeart/2008/layout/LinedList"/>
    <dgm:cxn modelId="{B65844B8-C140-4CE5-A1DB-608F1DE84A8A}" type="presParOf" srcId="{E8C53F75-5B02-4AC7-A71D-A86D1DD4ADC7}" destId="{751DBA29-87C6-44AE-B474-9D6D35DA044D}" srcOrd="2" destOrd="0" presId="urn:microsoft.com/office/officeart/2008/layout/LinedList"/>
    <dgm:cxn modelId="{58A7BE99-F6ED-4EFB-83B3-F1A215E0A05B}" type="presParOf" srcId="{E8C53F75-5B02-4AC7-A71D-A86D1DD4ADC7}" destId="{7C76EFF3-FF3C-40AE-9BFD-A154D678ACD6}" srcOrd="3" destOrd="0" presId="urn:microsoft.com/office/officeart/2008/layout/LinedList"/>
    <dgm:cxn modelId="{B871FF84-9B02-49D6-B7AF-FDAF4FE5972A}" type="presParOf" srcId="{9D251D23-DD02-48F6-B400-EEDC0CCC200F}" destId="{7B7993FD-5E4B-496E-BC51-651714F2C9CB}" srcOrd="8" destOrd="0" presId="urn:microsoft.com/office/officeart/2008/layout/LinedList"/>
    <dgm:cxn modelId="{E07972BE-5EB4-477F-8547-BE4528247731}" type="presParOf" srcId="{9D251D23-DD02-48F6-B400-EEDC0CCC200F}" destId="{DAC73962-ABFD-4DE1-B5DA-FFCEF70B240A}" srcOrd="9" destOrd="0" presId="urn:microsoft.com/office/officeart/2008/layout/LinedList"/>
    <dgm:cxn modelId="{82EEA7FA-865D-4178-B307-63F6A9FF5E55}" type="presParOf" srcId="{DAC73962-ABFD-4DE1-B5DA-FFCEF70B240A}" destId="{C83A75EC-287E-40B0-B706-113650617AE8}" srcOrd="0" destOrd="0" presId="urn:microsoft.com/office/officeart/2008/layout/LinedList"/>
    <dgm:cxn modelId="{D3D278D0-A346-4499-9E86-D679E541B171}" type="presParOf" srcId="{DAC73962-ABFD-4DE1-B5DA-FFCEF70B240A}" destId="{FD5F13FF-9D2D-40A3-883C-D7335D8FF753}" srcOrd="1" destOrd="0" presId="urn:microsoft.com/office/officeart/2008/layout/LinedList"/>
    <dgm:cxn modelId="{53A720DD-D7C5-4877-8919-6720446D852D}" type="presParOf" srcId="{FD5F13FF-9D2D-40A3-883C-D7335D8FF753}" destId="{007EB30D-3C99-4171-B445-54C544E8F2F1}" srcOrd="0" destOrd="0" presId="urn:microsoft.com/office/officeart/2008/layout/LinedList"/>
    <dgm:cxn modelId="{89185A49-9A12-4CFE-A623-21ECB2E7DC91}" type="presParOf" srcId="{FD5F13FF-9D2D-40A3-883C-D7335D8FF753}" destId="{1102F439-F44E-42B5-B040-AF5E8DE7305A}" srcOrd="1" destOrd="0" presId="urn:microsoft.com/office/officeart/2008/layout/LinedList"/>
    <dgm:cxn modelId="{D33A3CAE-A93B-4BB2-B37C-2B862D561288}" type="presParOf" srcId="{1102F439-F44E-42B5-B040-AF5E8DE7305A}" destId="{8AB5EE5B-E17A-452F-B33C-F284F097F37F}" srcOrd="0" destOrd="0" presId="urn:microsoft.com/office/officeart/2008/layout/LinedList"/>
    <dgm:cxn modelId="{BD58EF2B-F352-4EB7-87B1-6B86408199EA}" type="presParOf" srcId="{1102F439-F44E-42B5-B040-AF5E8DE7305A}" destId="{CC00B0E6-9C86-463E-938F-2AA4DF871544}" srcOrd="1" destOrd="0" presId="urn:microsoft.com/office/officeart/2008/layout/LinedList"/>
    <dgm:cxn modelId="{3B02F394-4890-4B48-B65A-F75D8E3B2A75}" type="presParOf" srcId="{1102F439-F44E-42B5-B040-AF5E8DE7305A}" destId="{5E111108-F059-4E02-932A-C3F9E21B5E6D}" srcOrd="2" destOrd="0" presId="urn:microsoft.com/office/officeart/2008/layout/LinedList"/>
    <dgm:cxn modelId="{8BA5C82C-E375-4A29-A6EC-FCC9A6790579}" type="presParOf" srcId="{FD5F13FF-9D2D-40A3-883C-D7335D8FF753}" destId="{5D6D76B4-088A-44C4-A141-389B86E07D34}" srcOrd="2" destOrd="0" presId="urn:microsoft.com/office/officeart/2008/layout/LinedList"/>
    <dgm:cxn modelId="{B57C4E35-1456-4EAD-A000-396F29579969}" type="presParOf" srcId="{FD5F13FF-9D2D-40A3-883C-D7335D8FF753}" destId="{DEC60DBA-394D-4597-BC89-302E0520156D}" srcOrd="3" destOrd="0" presId="urn:microsoft.com/office/officeart/2008/layout/LinedList"/>
    <dgm:cxn modelId="{AF09FC19-CDE8-4A31-B348-CDDB60F1677B}" type="presParOf" srcId="{9D251D23-DD02-48F6-B400-EEDC0CCC200F}" destId="{71575A58-4999-4233-A0E3-F60DB20AD044}" srcOrd="10" destOrd="0" presId="urn:microsoft.com/office/officeart/2008/layout/LinedList"/>
    <dgm:cxn modelId="{58ED0BE3-611E-4C97-B355-2655AE7892AF}" type="presParOf" srcId="{9D251D23-DD02-48F6-B400-EEDC0CCC200F}" destId="{F9327DF4-42EF-4CFE-ACCA-CC43EA46054E}" srcOrd="11" destOrd="0" presId="urn:microsoft.com/office/officeart/2008/layout/LinedList"/>
    <dgm:cxn modelId="{660E3E99-A864-4A50-A2C7-3F84E6B1F730}" type="presParOf" srcId="{F9327DF4-42EF-4CFE-ACCA-CC43EA46054E}" destId="{E511885A-3EC0-4E6D-81EA-A4EC5D0F9262}" srcOrd="0" destOrd="0" presId="urn:microsoft.com/office/officeart/2008/layout/LinedList"/>
    <dgm:cxn modelId="{BE7D03DE-A7EE-49F8-893A-5C0D514E7D52}" type="presParOf" srcId="{F9327DF4-42EF-4CFE-ACCA-CC43EA46054E}" destId="{89FA63F3-EBB4-46C9-8598-9C46EC72C044}" srcOrd="1" destOrd="0" presId="urn:microsoft.com/office/officeart/2008/layout/LinedList"/>
    <dgm:cxn modelId="{785FCCD4-9DB5-4360-9D93-D5208CFABE70}" type="presParOf" srcId="{89FA63F3-EBB4-46C9-8598-9C46EC72C044}" destId="{F8763686-D4D5-443F-9A75-442DF53B0113}" srcOrd="0" destOrd="0" presId="urn:microsoft.com/office/officeart/2008/layout/LinedList"/>
    <dgm:cxn modelId="{7D2187C4-5EC2-4E5A-A1DE-B19EDEE295F6}" type="presParOf" srcId="{89FA63F3-EBB4-46C9-8598-9C46EC72C044}" destId="{28A8E4E4-8D27-4589-8AAD-C7935C2CED75}" srcOrd="1" destOrd="0" presId="urn:microsoft.com/office/officeart/2008/layout/LinedList"/>
    <dgm:cxn modelId="{D13A7347-45A3-4A26-8612-A80ABED6B676}" type="presParOf" srcId="{28A8E4E4-8D27-4589-8AAD-C7935C2CED75}" destId="{CFF19071-EAF9-42DC-96DA-BBB4691333A6}" srcOrd="0" destOrd="0" presId="urn:microsoft.com/office/officeart/2008/layout/LinedList"/>
    <dgm:cxn modelId="{49BB3B01-EF7B-4127-B942-EAC0BD56C9FC}" type="presParOf" srcId="{28A8E4E4-8D27-4589-8AAD-C7935C2CED75}" destId="{6889DC47-0EFA-46F4-91D3-B512CDE3BC5E}" srcOrd="1" destOrd="0" presId="urn:microsoft.com/office/officeart/2008/layout/LinedList"/>
    <dgm:cxn modelId="{3A717ADB-E59A-42D7-9806-44F638BE652D}" type="presParOf" srcId="{28A8E4E4-8D27-4589-8AAD-C7935C2CED75}" destId="{E62451E0-2810-49E7-AD9A-5933B8BCDA6A}" srcOrd="2" destOrd="0" presId="urn:microsoft.com/office/officeart/2008/layout/LinedList"/>
    <dgm:cxn modelId="{840D8E20-6E3E-4098-82F2-BB81DFD170BE}" type="presParOf" srcId="{89FA63F3-EBB4-46C9-8598-9C46EC72C044}" destId="{2FF00822-CD8C-488B-B4BD-98C57E6BC9B0}" srcOrd="2" destOrd="0" presId="urn:microsoft.com/office/officeart/2008/layout/LinedList"/>
    <dgm:cxn modelId="{436864B3-6592-423E-A77A-8B6660AA11EF}" type="presParOf" srcId="{89FA63F3-EBB4-46C9-8598-9C46EC72C044}" destId="{182F8CBE-7549-4B5A-80AE-17B2288E7737}" srcOrd="3" destOrd="0" presId="urn:microsoft.com/office/officeart/2008/layout/LinedList"/>
    <dgm:cxn modelId="{606CCA17-6E48-4A27-B969-906B6CD47284}" type="presParOf" srcId="{9D251D23-DD02-48F6-B400-EEDC0CCC200F}" destId="{445F2229-723D-4F9A-8D19-5B20122E85D2}" srcOrd="12" destOrd="0" presId="urn:microsoft.com/office/officeart/2008/layout/LinedList"/>
    <dgm:cxn modelId="{4CEBAE4C-EA68-417B-B715-4821B60DF698}" type="presParOf" srcId="{9D251D23-DD02-48F6-B400-EEDC0CCC200F}" destId="{E39B003F-EB80-4472-A584-90CDAB86C407}" srcOrd="13" destOrd="0" presId="urn:microsoft.com/office/officeart/2008/layout/LinedList"/>
    <dgm:cxn modelId="{E24057D1-9E15-4110-B9AD-2E638CF69D52}" type="presParOf" srcId="{E39B003F-EB80-4472-A584-90CDAB86C407}" destId="{7A87AE05-A330-4876-96B7-D9F97769EFC4}" srcOrd="0" destOrd="0" presId="urn:microsoft.com/office/officeart/2008/layout/LinedList"/>
    <dgm:cxn modelId="{7A5BC936-DB51-4E10-9031-6C974D54C1F5}" type="presParOf" srcId="{E39B003F-EB80-4472-A584-90CDAB86C407}" destId="{92E66801-4704-489D-A72A-8DA3ED844AEA}" srcOrd="1" destOrd="0" presId="urn:microsoft.com/office/officeart/2008/layout/LinedList"/>
    <dgm:cxn modelId="{D2BB1E07-2BB2-434B-8601-C09A520AC2BB}" type="presParOf" srcId="{92E66801-4704-489D-A72A-8DA3ED844AEA}" destId="{7882D5CB-571D-4646-915C-21396ACA77FF}" srcOrd="0" destOrd="0" presId="urn:microsoft.com/office/officeart/2008/layout/LinedList"/>
    <dgm:cxn modelId="{47FD8AB9-6094-40B2-BFA6-150C39D8129D}" type="presParOf" srcId="{92E66801-4704-489D-A72A-8DA3ED844AEA}" destId="{AC6E252A-1BAF-4A38-9512-55169EC909A4}" srcOrd="1" destOrd="0" presId="urn:microsoft.com/office/officeart/2008/layout/LinedList"/>
    <dgm:cxn modelId="{50624EE2-DF81-4B85-AF9C-BF739555BBFB}" type="presParOf" srcId="{AC6E252A-1BAF-4A38-9512-55169EC909A4}" destId="{C51B36D7-28EC-4FCA-A097-0E3CEEDE581E}" srcOrd="0" destOrd="0" presId="urn:microsoft.com/office/officeart/2008/layout/LinedList"/>
    <dgm:cxn modelId="{DE6E5214-6D8D-4ED2-BA2C-AA304F05C42A}" type="presParOf" srcId="{AC6E252A-1BAF-4A38-9512-55169EC909A4}" destId="{0A036916-D852-43D8-BD93-F259B399A0C5}" srcOrd="1" destOrd="0" presId="urn:microsoft.com/office/officeart/2008/layout/LinedList"/>
    <dgm:cxn modelId="{8AA4CF50-06FC-4474-8737-09C798AB89BD}" type="presParOf" srcId="{AC6E252A-1BAF-4A38-9512-55169EC909A4}" destId="{B65407B2-57BE-44AB-B997-3E3782D8A2E2}" srcOrd="2" destOrd="0" presId="urn:microsoft.com/office/officeart/2008/layout/LinedList"/>
    <dgm:cxn modelId="{E90B485A-1996-465C-9E4D-402DDB821D80}" type="presParOf" srcId="{92E66801-4704-489D-A72A-8DA3ED844AEA}" destId="{B405910A-AAA7-4C8C-A1DE-9E360ED657CD}" srcOrd="2" destOrd="0" presId="urn:microsoft.com/office/officeart/2008/layout/LinedList"/>
    <dgm:cxn modelId="{C9A66A93-1A06-495E-8D7A-6A5E54D1992D}" type="presParOf" srcId="{92E66801-4704-489D-A72A-8DA3ED844AEA}" destId="{4B2019A8-0998-4CD9-9E0E-334CED0B08CD}" srcOrd="3"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AB1C640-F189-4273-B834-61008079522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0311E1D-F107-4E0D-946B-1942A493312D}">
      <dgm:prSet phldrT="[Text]" custT="1"/>
      <dgm:spPr/>
      <dgm:t>
        <a:bodyPr anchor="ctr"/>
        <a:lstStyle/>
        <a:p>
          <a:pPr algn="ctr"/>
          <a:r>
            <a:rPr lang="en-US" sz="2000" b="1" dirty="0" smtClean="0">
              <a:solidFill>
                <a:schemeClr val="bg1"/>
              </a:solidFill>
              <a:effectLst>
                <a:outerShdw blurRad="38100" dist="38100" dir="2700000" algn="tl">
                  <a:srgbClr val="000000">
                    <a:alpha val="43137"/>
                  </a:srgbClr>
                </a:outerShdw>
              </a:effectLst>
            </a:rPr>
            <a:t>08</a:t>
          </a:r>
          <a:endParaRPr lang="en-US" sz="2000" b="1" dirty="0">
            <a:solidFill>
              <a:schemeClr val="bg1"/>
            </a:solidFill>
            <a:effectLst>
              <a:outerShdw blurRad="38100" dist="38100" dir="2700000" algn="tl">
                <a:srgbClr val="000000">
                  <a:alpha val="43137"/>
                </a:srgbClr>
              </a:outerShdw>
            </a:effectLst>
          </a:endParaRPr>
        </a:p>
      </dgm:t>
    </dgm:pt>
    <dgm:pt modelId="{84DA31EC-B5D4-44C3-B433-AD5EE7AF6630}" type="parTrans" cxnId="{1CB749AE-9701-4555-906A-CAE80A4F6E7E}">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47C33826-6559-46FC-A2A0-21CEDE80CCB8}" type="sibTrans" cxnId="{1CB749AE-9701-4555-906A-CAE80A4F6E7E}">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E96040B4-AF25-4680-9B5F-F41F5D01E30E}">
      <dgm:prSet phldrT="[Text]" custT="1"/>
      <dgm:spPr/>
      <dgm:t>
        <a:bodyPr/>
        <a:lstStyle/>
        <a:p>
          <a:r>
            <a:rPr lang="en-US" sz="2000" b="1" dirty="0" err="1" smtClean="0">
              <a:solidFill>
                <a:schemeClr val="bg1"/>
              </a:solidFill>
              <a:effectLst>
                <a:outerShdw blurRad="38100" dist="38100" dir="2700000" algn="tl">
                  <a:srgbClr val="000000">
                    <a:alpha val="43137"/>
                  </a:srgbClr>
                </a:outerShdw>
              </a:effectLst>
            </a:rPr>
            <a:t>Konsep</a:t>
          </a:r>
          <a:r>
            <a:rPr lang="en-US" sz="2000" b="1" dirty="0" smtClean="0">
              <a:solidFill>
                <a:schemeClr val="bg1"/>
              </a:solidFill>
              <a:effectLst>
                <a:outerShdw blurRad="38100" dist="38100" dir="2700000" algn="tl">
                  <a:srgbClr val="000000">
                    <a:alpha val="43137"/>
                  </a:srgbClr>
                </a:outerShdw>
              </a:effectLst>
            </a:rPr>
            <a:t> </a:t>
          </a:r>
          <a:r>
            <a:rPr lang="en-US" sz="2000" b="1" dirty="0" err="1" smtClean="0">
              <a:solidFill>
                <a:schemeClr val="bg1"/>
              </a:solidFill>
              <a:effectLst>
                <a:outerShdw blurRad="38100" dist="38100" dir="2700000" algn="tl">
                  <a:srgbClr val="000000">
                    <a:alpha val="43137"/>
                  </a:srgbClr>
                </a:outerShdw>
              </a:effectLst>
            </a:rPr>
            <a:t>Aktiva</a:t>
          </a:r>
          <a:endParaRPr lang="en-US" sz="2000" b="1" dirty="0">
            <a:solidFill>
              <a:schemeClr val="bg1"/>
            </a:solidFill>
            <a:effectLst>
              <a:outerShdw blurRad="38100" dist="38100" dir="2700000" algn="tl">
                <a:srgbClr val="000000">
                  <a:alpha val="43137"/>
                </a:srgbClr>
              </a:outerShdw>
            </a:effectLst>
          </a:endParaRPr>
        </a:p>
      </dgm:t>
    </dgm:pt>
    <dgm:pt modelId="{B261D7BB-E3E5-4074-AC04-F6F798FD286D}" type="parTrans" cxnId="{AD1CB8EF-CC18-44F6-ACBD-5AD9FEEFC1CA}">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98A3C41F-9655-42EB-A470-AD2FDFCFAC9B}" type="sibTrans" cxnId="{AD1CB8EF-CC18-44F6-ACBD-5AD9FEEFC1CA}">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8EBEE723-728F-410E-9AE1-868C4B32468D}">
      <dgm:prSet phldrT="[Text]" custT="1"/>
      <dgm:spPr/>
      <dgm:t>
        <a:bodyPr anchor="ctr"/>
        <a:lstStyle/>
        <a:p>
          <a:pPr algn="ctr"/>
          <a:r>
            <a:rPr lang="en-US" sz="2000" b="1" dirty="0" smtClean="0">
              <a:solidFill>
                <a:schemeClr val="bg1"/>
              </a:solidFill>
              <a:effectLst>
                <a:outerShdw blurRad="38100" dist="38100" dir="2700000" algn="tl">
                  <a:srgbClr val="000000">
                    <a:alpha val="43137"/>
                  </a:srgbClr>
                </a:outerShdw>
              </a:effectLst>
            </a:rPr>
            <a:t>10</a:t>
          </a:r>
          <a:endParaRPr lang="en-US" sz="2000" b="1" dirty="0">
            <a:solidFill>
              <a:schemeClr val="bg1"/>
            </a:solidFill>
            <a:effectLst>
              <a:outerShdw blurRad="38100" dist="38100" dir="2700000" algn="tl">
                <a:srgbClr val="000000">
                  <a:alpha val="43137"/>
                </a:srgbClr>
              </a:outerShdw>
            </a:effectLst>
          </a:endParaRPr>
        </a:p>
      </dgm:t>
    </dgm:pt>
    <dgm:pt modelId="{97AD5777-7599-46DA-B625-6338F96FAA3A}" type="parTrans" cxnId="{71EF8796-9D5D-4B99-B3AC-5BC807FA73A9}">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E80F97C6-811E-423A-9EBC-BD7DDE8D3CDB}" type="sibTrans" cxnId="{71EF8796-9D5D-4B99-B3AC-5BC807FA73A9}">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28BAE4EE-CAC5-42E9-AC46-81893920A0AF}">
      <dgm:prSet phldrT="[Text]" custT="1"/>
      <dgm:spPr/>
      <dgm:t>
        <a:bodyPr anchor="ctr"/>
        <a:lstStyle/>
        <a:p>
          <a:pPr algn="ctr"/>
          <a:r>
            <a:rPr lang="en-US" sz="2000" b="1" dirty="0" smtClean="0">
              <a:solidFill>
                <a:schemeClr val="bg1"/>
              </a:solidFill>
              <a:effectLst>
                <a:outerShdw blurRad="38100" dist="38100" dir="2700000" algn="tl">
                  <a:srgbClr val="000000">
                    <a:alpha val="43137"/>
                  </a:srgbClr>
                </a:outerShdw>
              </a:effectLst>
            </a:rPr>
            <a:t>09</a:t>
          </a:r>
          <a:endParaRPr lang="en-US" sz="2000" b="1" dirty="0">
            <a:solidFill>
              <a:schemeClr val="bg1"/>
            </a:solidFill>
            <a:effectLst>
              <a:outerShdw blurRad="38100" dist="38100" dir="2700000" algn="tl">
                <a:srgbClr val="000000">
                  <a:alpha val="43137"/>
                </a:srgbClr>
              </a:outerShdw>
            </a:effectLst>
          </a:endParaRPr>
        </a:p>
      </dgm:t>
    </dgm:pt>
    <dgm:pt modelId="{D5C58E04-75CB-4B07-9315-C9B0230A3959}" type="parTrans" cxnId="{8FA95AAD-2EA1-4A8E-A848-94F91F803143}">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823196A5-C7F2-4755-93EF-D8A823E6EFD0}" type="sibTrans" cxnId="{8FA95AAD-2EA1-4A8E-A848-94F91F803143}">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54454A78-818B-49FB-8BF1-5AAE2E34A367}">
      <dgm:prSet phldrT="[Text]" custT="1"/>
      <dgm:spPr/>
      <dgm:t>
        <a:bodyPr/>
        <a:lstStyle/>
        <a:p>
          <a:r>
            <a:rPr lang="nb-NO" sz="2000" dirty="0" smtClean="0"/>
            <a:t>Konsep Hutang dan Ekuitas Pemilik </a:t>
          </a:r>
          <a:endParaRPr lang="en-US" sz="2000" b="1" dirty="0">
            <a:solidFill>
              <a:schemeClr val="bg1"/>
            </a:solidFill>
            <a:effectLst>
              <a:outerShdw blurRad="38100" dist="38100" dir="2700000" algn="tl">
                <a:srgbClr val="000000">
                  <a:alpha val="43137"/>
                </a:srgbClr>
              </a:outerShdw>
            </a:effectLst>
          </a:endParaRPr>
        </a:p>
      </dgm:t>
    </dgm:pt>
    <dgm:pt modelId="{BEEFDBB7-BB77-4DCF-B63E-5CDF16A01D20}" type="parTrans" cxnId="{63558D25-A69E-4E1F-BD53-C22B3A04992A}">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6C48D493-7C37-4C5C-9F0B-7D622131A488}" type="sibTrans" cxnId="{63558D25-A69E-4E1F-BD53-C22B3A04992A}">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B0C78C98-9771-453A-B57F-0C9285D530D2}">
      <dgm:prSet phldrT="[Text]" custT="1"/>
      <dgm:spPr/>
      <dgm:t>
        <a:bodyPr anchor="ctr"/>
        <a:lstStyle/>
        <a:p>
          <a:pPr algn="ctr"/>
          <a:r>
            <a:rPr lang="en-US" sz="2000" b="1" dirty="0" smtClean="0">
              <a:solidFill>
                <a:schemeClr val="bg1"/>
              </a:solidFill>
              <a:effectLst>
                <a:outerShdw blurRad="38100" dist="38100" dir="2700000" algn="tl">
                  <a:srgbClr val="000000">
                    <a:alpha val="43137"/>
                  </a:srgbClr>
                </a:outerShdw>
              </a:effectLst>
            </a:rPr>
            <a:t>11</a:t>
          </a:r>
          <a:endParaRPr lang="en-US" sz="2000" b="1" dirty="0">
            <a:solidFill>
              <a:schemeClr val="bg1"/>
            </a:solidFill>
            <a:effectLst>
              <a:outerShdw blurRad="38100" dist="38100" dir="2700000" algn="tl">
                <a:srgbClr val="000000">
                  <a:alpha val="43137"/>
                </a:srgbClr>
              </a:outerShdw>
            </a:effectLst>
          </a:endParaRPr>
        </a:p>
      </dgm:t>
    </dgm:pt>
    <dgm:pt modelId="{E40FB155-E7CA-4ADE-A3C0-4FA17CA8D45A}" type="parTrans" cxnId="{3C0896C6-D411-4883-A264-CDB7270873A4}">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8F8A68FC-244B-4F68-B4EE-5C9CED6DD1CC}" type="sibTrans" cxnId="{3C0896C6-D411-4883-A264-CDB7270873A4}">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47AB347D-8A52-403C-8CC2-15203C7B5165}">
      <dgm:prSet phldrT="[Text]" custT="1"/>
      <dgm:spPr/>
      <dgm:t>
        <a:bodyPr/>
        <a:lstStyle/>
        <a:p>
          <a:r>
            <a:rPr lang="es-ES" sz="2000" dirty="0" err="1" smtClean="0"/>
            <a:t>Konsep</a:t>
          </a:r>
          <a:r>
            <a:rPr lang="es-ES" sz="2000" dirty="0" smtClean="0"/>
            <a:t> </a:t>
          </a:r>
          <a:r>
            <a:rPr lang="es-ES" sz="2000" dirty="0" err="1" smtClean="0"/>
            <a:t>Pendapatan</a:t>
          </a:r>
          <a:r>
            <a:rPr lang="es-ES" sz="2000" dirty="0" smtClean="0"/>
            <a:t> dan </a:t>
          </a:r>
          <a:r>
            <a:rPr lang="es-ES" sz="2000" dirty="0" err="1" smtClean="0"/>
            <a:t>Biaya</a:t>
          </a:r>
          <a:endParaRPr lang="en-US" sz="2000" b="1" dirty="0">
            <a:solidFill>
              <a:schemeClr val="bg1"/>
            </a:solidFill>
            <a:effectLst>
              <a:outerShdw blurRad="38100" dist="38100" dir="2700000" algn="tl">
                <a:srgbClr val="000000">
                  <a:alpha val="43137"/>
                </a:srgbClr>
              </a:outerShdw>
            </a:effectLst>
          </a:endParaRPr>
        </a:p>
      </dgm:t>
    </dgm:pt>
    <dgm:pt modelId="{DAC0D02F-EC91-43F1-A156-BAEAED2350F2}" type="parTrans" cxnId="{B232D405-B970-426B-A3A7-D9C4F6B267D0}">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D32FFD3C-E2BE-4060-81C5-316BF01EEDC9}" type="sibTrans" cxnId="{B232D405-B970-426B-A3A7-D9C4F6B267D0}">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0B2A947A-3D3E-4EEB-B29E-EEAFFF72C7B3}">
      <dgm:prSet phldrT="[Text]" custT="1"/>
      <dgm:spPr/>
      <dgm:t>
        <a:bodyPr anchor="ctr"/>
        <a:lstStyle/>
        <a:p>
          <a:pPr algn="ctr"/>
          <a:r>
            <a:rPr lang="en-US" sz="2000" b="1" dirty="0" smtClean="0">
              <a:solidFill>
                <a:schemeClr val="bg1"/>
              </a:solidFill>
              <a:effectLst>
                <a:outerShdw blurRad="38100" dist="38100" dir="2700000" algn="tl">
                  <a:srgbClr val="000000">
                    <a:alpha val="43137"/>
                  </a:srgbClr>
                </a:outerShdw>
              </a:effectLst>
            </a:rPr>
            <a:t>12</a:t>
          </a:r>
          <a:endParaRPr lang="en-US" sz="2000" b="1" dirty="0">
            <a:solidFill>
              <a:schemeClr val="bg1"/>
            </a:solidFill>
            <a:effectLst>
              <a:outerShdw blurRad="38100" dist="38100" dir="2700000" algn="tl">
                <a:srgbClr val="000000">
                  <a:alpha val="43137"/>
                </a:srgbClr>
              </a:outerShdw>
            </a:effectLst>
          </a:endParaRPr>
        </a:p>
      </dgm:t>
    </dgm:pt>
    <dgm:pt modelId="{4267DC25-D648-47E1-B3BD-693776FAB3D1}" type="parTrans" cxnId="{B83FFA1C-168E-4D65-BCE2-767AE73FB0A9}">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61E8777C-0705-4C4E-A8C6-8C34F1D74F1F}" type="sibTrans" cxnId="{B83FFA1C-168E-4D65-BCE2-767AE73FB0A9}">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E4871413-ABF8-482F-9F4A-3A1ACA5A78D4}">
      <dgm:prSet phldrT="[Text]" custT="1"/>
      <dgm:spPr/>
      <dgm:t>
        <a:bodyPr/>
        <a:lstStyle/>
        <a:p>
          <a:r>
            <a:rPr lang="en-US" sz="2000" dirty="0" err="1" smtClean="0"/>
            <a:t>Konsep</a:t>
          </a:r>
          <a:r>
            <a:rPr lang="en-US" sz="2000" dirty="0" smtClean="0"/>
            <a:t> </a:t>
          </a:r>
          <a:r>
            <a:rPr lang="en-US" sz="2000" dirty="0" err="1" smtClean="0"/>
            <a:t>Laba</a:t>
          </a:r>
          <a:endParaRPr lang="en-US" sz="2000" b="1" dirty="0">
            <a:solidFill>
              <a:schemeClr val="bg1"/>
            </a:solidFill>
            <a:effectLst>
              <a:outerShdw blurRad="38100" dist="38100" dir="2700000" algn="tl">
                <a:srgbClr val="000000">
                  <a:alpha val="43137"/>
                </a:srgbClr>
              </a:outerShdw>
            </a:effectLst>
          </a:endParaRPr>
        </a:p>
      </dgm:t>
    </dgm:pt>
    <dgm:pt modelId="{2790C71D-185E-410C-BE72-1C714129853C}" type="parTrans" cxnId="{2A507964-5A66-49EC-8748-0378E6799380}">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C333D04B-1A65-4EDF-9C8C-85DD8AAF81C6}" type="sibTrans" cxnId="{2A507964-5A66-49EC-8748-0378E6799380}">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C7390F12-7609-4C55-9D41-2F66FD3EA350}">
      <dgm:prSet phldrT="[Text]" custT="1"/>
      <dgm:spPr/>
      <dgm:t>
        <a:bodyPr anchor="ctr"/>
        <a:lstStyle/>
        <a:p>
          <a:pPr algn="ctr"/>
          <a:r>
            <a:rPr lang="en-US" sz="2000" b="1" dirty="0" smtClean="0">
              <a:solidFill>
                <a:schemeClr val="bg1"/>
              </a:solidFill>
              <a:effectLst>
                <a:outerShdw blurRad="38100" dist="38100" dir="2700000" algn="tl">
                  <a:srgbClr val="000000">
                    <a:alpha val="43137"/>
                  </a:srgbClr>
                </a:outerShdw>
              </a:effectLst>
            </a:rPr>
            <a:t>13</a:t>
          </a:r>
          <a:endParaRPr lang="en-US" sz="2000" b="1" dirty="0">
            <a:solidFill>
              <a:schemeClr val="bg1"/>
            </a:solidFill>
            <a:effectLst>
              <a:outerShdw blurRad="38100" dist="38100" dir="2700000" algn="tl">
                <a:srgbClr val="000000">
                  <a:alpha val="43137"/>
                </a:srgbClr>
              </a:outerShdw>
            </a:effectLst>
          </a:endParaRPr>
        </a:p>
      </dgm:t>
    </dgm:pt>
    <dgm:pt modelId="{5C8402AB-255D-444D-9610-6A927D3C298F}" type="parTrans" cxnId="{5083981E-508C-4EAB-9ADC-496D8033C18B}">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6312DF88-10C7-421A-9947-AE321A77510B}" type="sibTrans" cxnId="{5083981E-508C-4EAB-9ADC-496D8033C18B}">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92829A48-22C8-4A7F-B34E-1DA98441C864}">
      <dgm:prSet phldrT="[Text]" custT="1"/>
      <dgm:spPr/>
      <dgm:t>
        <a:bodyPr/>
        <a:lstStyle/>
        <a:p>
          <a:r>
            <a:rPr lang="en-US" sz="2000" dirty="0" smtClean="0"/>
            <a:t>Positive Accounting Theory</a:t>
          </a:r>
          <a:endParaRPr lang="en-US" sz="2000" b="1" dirty="0">
            <a:solidFill>
              <a:schemeClr val="bg1"/>
            </a:solidFill>
            <a:effectLst>
              <a:outerShdw blurRad="38100" dist="38100" dir="2700000" algn="tl">
                <a:srgbClr val="000000">
                  <a:alpha val="43137"/>
                </a:srgbClr>
              </a:outerShdw>
            </a:effectLst>
          </a:endParaRPr>
        </a:p>
      </dgm:t>
    </dgm:pt>
    <dgm:pt modelId="{8989D51B-4C7B-4804-BCA1-779AC75B2669}" type="parTrans" cxnId="{760820C6-0747-4405-AE39-C065C4B3D5D2}">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488741EA-DF12-4D3C-8A04-043446D8E850}" type="sibTrans" cxnId="{760820C6-0747-4405-AE39-C065C4B3D5D2}">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D2906744-8714-4057-A684-F1749BE2B5AB}">
      <dgm:prSet phldrT="[Text]" custT="1"/>
      <dgm:spPr/>
      <dgm:t>
        <a:bodyPr anchor="ctr"/>
        <a:lstStyle/>
        <a:p>
          <a:pPr algn="ctr"/>
          <a:r>
            <a:rPr lang="en-US" sz="2000" b="1" dirty="0" smtClean="0">
              <a:solidFill>
                <a:schemeClr val="bg1"/>
              </a:solidFill>
              <a:effectLst>
                <a:outerShdw blurRad="38100" dist="38100" dir="2700000" algn="tl">
                  <a:srgbClr val="000000">
                    <a:alpha val="43137"/>
                  </a:srgbClr>
                </a:outerShdw>
              </a:effectLst>
            </a:rPr>
            <a:t>14</a:t>
          </a:r>
          <a:endParaRPr lang="en-US" sz="2000" b="1" dirty="0">
            <a:solidFill>
              <a:schemeClr val="bg1"/>
            </a:solidFill>
            <a:effectLst>
              <a:outerShdw blurRad="38100" dist="38100" dir="2700000" algn="tl">
                <a:srgbClr val="000000">
                  <a:alpha val="43137"/>
                </a:srgbClr>
              </a:outerShdw>
            </a:effectLst>
          </a:endParaRPr>
        </a:p>
      </dgm:t>
    </dgm:pt>
    <dgm:pt modelId="{89EFFE89-5342-4742-886C-D1FE1B66227B}" type="parTrans" cxnId="{B33B0132-DFE4-46D9-B7CC-DDB0F9AF5FB4}">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254C6E68-2CCB-4629-B3E5-26C4165D3BD8}" type="sibTrans" cxnId="{B33B0132-DFE4-46D9-B7CC-DDB0F9AF5FB4}">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B78FC460-0A8A-4B89-8143-4C7056347357}">
      <dgm:prSet phldrT="[Text]" custT="1"/>
      <dgm:spPr/>
      <dgm:t>
        <a:bodyPr/>
        <a:lstStyle/>
        <a:p>
          <a:r>
            <a:rPr lang="en-US" sz="2000" dirty="0" err="1" smtClean="0"/>
            <a:t>Akuntansi</a:t>
          </a:r>
          <a:r>
            <a:rPr lang="en-US" sz="2000" dirty="0" smtClean="0"/>
            <a:t> : </a:t>
          </a:r>
          <a:r>
            <a:rPr lang="en-US" sz="2000" dirty="0" err="1" smtClean="0"/>
            <a:t>Ilmu</a:t>
          </a:r>
          <a:r>
            <a:rPr lang="en-US" sz="2000" dirty="0" smtClean="0"/>
            <a:t> </a:t>
          </a:r>
          <a:r>
            <a:rPr lang="en-US" sz="2000" dirty="0" err="1" smtClean="0"/>
            <a:t>dengan</a:t>
          </a:r>
          <a:r>
            <a:rPr lang="en-US" sz="2000" dirty="0" smtClean="0"/>
            <a:t> </a:t>
          </a:r>
          <a:r>
            <a:rPr lang="en-US" sz="2000" dirty="0" err="1" smtClean="0"/>
            <a:t>Paradigma</a:t>
          </a:r>
          <a:endParaRPr lang="en-US" sz="2000" b="1" dirty="0">
            <a:solidFill>
              <a:schemeClr val="bg1"/>
            </a:solidFill>
            <a:effectLst>
              <a:outerShdw blurRad="38100" dist="38100" dir="2700000" algn="tl">
                <a:srgbClr val="000000">
                  <a:alpha val="43137"/>
                </a:srgbClr>
              </a:outerShdw>
            </a:effectLst>
          </a:endParaRPr>
        </a:p>
      </dgm:t>
    </dgm:pt>
    <dgm:pt modelId="{241EAF6B-1010-405C-A2F6-B1E3F5344838}" type="parTrans" cxnId="{A0896C84-FB53-4487-962A-33DE807D8245}">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49C758B2-44F3-4CD2-8F4B-A80EEE9E97B2}" type="sibTrans" cxnId="{A0896C84-FB53-4487-962A-33DE807D8245}">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3EF520D6-2791-4CD9-B860-BFF4CD930A9A}">
      <dgm:prSet phldrT="[Text]" custT="1"/>
      <dgm:spPr/>
      <dgm:t>
        <a:bodyPr/>
        <a:lstStyle/>
        <a:p>
          <a:r>
            <a:rPr lang="en-US" sz="2000" dirty="0" err="1" smtClean="0"/>
            <a:t>Akuntansi</a:t>
          </a:r>
          <a:r>
            <a:rPr lang="en-US" sz="2000" dirty="0" smtClean="0"/>
            <a:t> </a:t>
          </a:r>
          <a:r>
            <a:rPr lang="en-US" sz="2000" dirty="0" err="1" smtClean="0"/>
            <a:t>Perubahan</a:t>
          </a:r>
          <a:r>
            <a:rPr lang="en-US" sz="2000" dirty="0" smtClean="0"/>
            <a:t> </a:t>
          </a:r>
          <a:r>
            <a:rPr lang="en-US" sz="2000" dirty="0" err="1" smtClean="0"/>
            <a:t>Harga</a:t>
          </a:r>
          <a:endParaRPr lang="en-US" sz="2000" b="1" dirty="0">
            <a:solidFill>
              <a:schemeClr val="bg1"/>
            </a:solidFill>
            <a:effectLst>
              <a:outerShdw blurRad="38100" dist="38100" dir="2700000" algn="tl">
                <a:srgbClr val="000000">
                  <a:alpha val="43137"/>
                </a:srgbClr>
              </a:outerShdw>
            </a:effectLst>
          </a:endParaRPr>
        </a:p>
      </dgm:t>
    </dgm:pt>
    <dgm:pt modelId="{252A2813-7BE2-4B93-8146-28B5F3E72592}" type="sibTrans" cxnId="{4660689B-B42B-4B1A-9D62-85605E9FBC31}">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CEAB43B5-C634-44CC-9799-FE3DEEBB547F}" type="parTrans" cxnId="{4660689B-B42B-4B1A-9D62-85605E9FBC31}">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9D251D23-DD02-48F6-B400-EEDC0CCC200F}" type="pres">
      <dgm:prSet presAssocID="{0AB1C640-F189-4273-B834-610080795224}" presName="vert0" presStyleCnt="0">
        <dgm:presLayoutVars>
          <dgm:dir/>
          <dgm:animOne val="branch"/>
          <dgm:animLvl val="lvl"/>
        </dgm:presLayoutVars>
      </dgm:prSet>
      <dgm:spPr/>
      <dgm:t>
        <a:bodyPr/>
        <a:lstStyle/>
        <a:p>
          <a:endParaRPr lang="en-US"/>
        </a:p>
      </dgm:t>
    </dgm:pt>
    <dgm:pt modelId="{C22EE792-A02C-4B69-8E84-4967A368D6DF}" type="pres">
      <dgm:prSet presAssocID="{00311E1D-F107-4E0D-946B-1942A493312D}" presName="thickLine" presStyleLbl="alignNode1" presStyleIdx="0" presStyleCnt="7" custLinFactY="600000" custLinFactNeighborY="652212"/>
      <dgm:spPr>
        <a:ln>
          <a:solidFill>
            <a:schemeClr val="bg1"/>
          </a:solidFill>
        </a:ln>
      </dgm:spPr>
    </dgm:pt>
    <dgm:pt modelId="{597BEA57-5A60-4F6C-A372-ABE3AC2A0118}" type="pres">
      <dgm:prSet presAssocID="{00311E1D-F107-4E0D-946B-1942A493312D}" presName="horz1" presStyleCnt="0"/>
      <dgm:spPr/>
    </dgm:pt>
    <dgm:pt modelId="{F2F02534-4E77-4589-BE74-5A6A33C5ED20}" type="pres">
      <dgm:prSet presAssocID="{00311E1D-F107-4E0D-946B-1942A493312D}" presName="tx1" presStyleLbl="revTx" presStyleIdx="0" presStyleCnt="14" custScaleX="42029"/>
      <dgm:spPr/>
      <dgm:t>
        <a:bodyPr/>
        <a:lstStyle/>
        <a:p>
          <a:endParaRPr lang="en-US"/>
        </a:p>
      </dgm:t>
    </dgm:pt>
    <dgm:pt modelId="{03673E3E-9098-4817-9205-5CEFD9C5F120}" type="pres">
      <dgm:prSet presAssocID="{00311E1D-F107-4E0D-946B-1942A493312D}" presName="vert1" presStyleCnt="0"/>
      <dgm:spPr/>
    </dgm:pt>
    <dgm:pt modelId="{F8A6C995-3A25-4D16-B852-6BA087592738}" type="pres">
      <dgm:prSet presAssocID="{E96040B4-AF25-4680-9B5F-F41F5D01E30E}" presName="vertSpace2a" presStyleCnt="0"/>
      <dgm:spPr/>
    </dgm:pt>
    <dgm:pt modelId="{ADF1A49E-3A9B-439E-BDE0-8A6AF5E6A74A}" type="pres">
      <dgm:prSet presAssocID="{E96040B4-AF25-4680-9B5F-F41F5D01E30E}" presName="horz2" presStyleCnt="0"/>
      <dgm:spPr/>
    </dgm:pt>
    <dgm:pt modelId="{BBC00CCE-A382-410E-9075-657FB9EA9757}" type="pres">
      <dgm:prSet presAssocID="{E96040B4-AF25-4680-9B5F-F41F5D01E30E}" presName="horzSpace2" presStyleCnt="0"/>
      <dgm:spPr/>
    </dgm:pt>
    <dgm:pt modelId="{59A44CCD-EC55-4A87-956E-07AF162F48AB}" type="pres">
      <dgm:prSet presAssocID="{E96040B4-AF25-4680-9B5F-F41F5D01E30E}" presName="tx2" presStyleLbl="revTx" presStyleIdx="1" presStyleCnt="14"/>
      <dgm:spPr/>
      <dgm:t>
        <a:bodyPr/>
        <a:lstStyle/>
        <a:p>
          <a:endParaRPr lang="en-US"/>
        </a:p>
      </dgm:t>
    </dgm:pt>
    <dgm:pt modelId="{69D525E5-8B77-4593-B5C5-A4E4B9AC3D80}" type="pres">
      <dgm:prSet presAssocID="{E96040B4-AF25-4680-9B5F-F41F5D01E30E}" presName="vert2" presStyleCnt="0"/>
      <dgm:spPr/>
    </dgm:pt>
    <dgm:pt modelId="{CC5BF8DC-6D01-4CA4-BBC2-EC57157D4B10}" type="pres">
      <dgm:prSet presAssocID="{E96040B4-AF25-4680-9B5F-F41F5D01E30E}" presName="thinLine2b" presStyleLbl="callout" presStyleIdx="0" presStyleCnt="7" custLinFactNeighborY="64407"/>
      <dgm:spPr>
        <a:ln>
          <a:solidFill>
            <a:schemeClr val="bg1"/>
          </a:solidFill>
        </a:ln>
      </dgm:spPr>
    </dgm:pt>
    <dgm:pt modelId="{7EBA11C4-38C4-43DD-B7FC-3093C30DFA04}" type="pres">
      <dgm:prSet presAssocID="{E96040B4-AF25-4680-9B5F-F41F5D01E30E}" presName="vertSpace2b" presStyleCnt="0"/>
      <dgm:spPr/>
    </dgm:pt>
    <dgm:pt modelId="{4E3E2734-626B-4B4F-A90F-A1ABEEB76E5F}" type="pres">
      <dgm:prSet presAssocID="{28BAE4EE-CAC5-42E9-AC46-81893920A0AF}" presName="thickLine" presStyleLbl="alignNode1" presStyleIdx="1" presStyleCnt="7"/>
      <dgm:spPr>
        <a:ln>
          <a:solidFill>
            <a:schemeClr val="bg1"/>
          </a:solidFill>
        </a:ln>
      </dgm:spPr>
    </dgm:pt>
    <dgm:pt modelId="{02232413-7398-4E2B-A8DF-00DC6F92519B}" type="pres">
      <dgm:prSet presAssocID="{28BAE4EE-CAC5-42E9-AC46-81893920A0AF}" presName="horz1" presStyleCnt="0"/>
      <dgm:spPr/>
    </dgm:pt>
    <dgm:pt modelId="{EABC56BA-BED8-4618-966A-6DFEB4199E1E}" type="pres">
      <dgm:prSet presAssocID="{28BAE4EE-CAC5-42E9-AC46-81893920A0AF}" presName="tx1" presStyleLbl="revTx" presStyleIdx="2" presStyleCnt="14" custScaleX="42029"/>
      <dgm:spPr/>
      <dgm:t>
        <a:bodyPr/>
        <a:lstStyle/>
        <a:p>
          <a:endParaRPr lang="en-US"/>
        </a:p>
      </dgm:t>
    </dgm:pt>
    <dgm:pt modelId="{2A6A27CB-5C35-4426-820F-C8E77ABD8A5E}" type="pres">
      <dgm:prSet presAssocID="{28BAE4EE-CAC5-42E9-AC46-81893920A0AF}" presName="vert1" presStyleCnt="0"/>
      <dgm:spPr/>
    </dgm:pt>
    <dgm:pt modelId="{5AF13429-7C69-4E1C-9117-495D397FA34F}" type="pres">
      <dgm:prSet presAssocID="{54454A78-818B-49FB-8BF1-5AAE2E34A367}" presName="vertSpace2a" presStyleCnt="0"/>
      <dgm:spPr/>
    </dgm:pt>
    <dgm:pt modelId="{9B85C630-FD9C-4807-8E4A-E83C85D7F555}" type="pres">
      <dgm:prSet presAssocID="{54454A78-818B-49FB-8BF1-5AAE2E34A367}" presName="horz2" presStyleCnt="0"/>
      <dgm:spPr/>
    </dgm:pt>
    <dgm:pt modelId="{00E71655-7A92-4754-B855-EE2C054C6A8D}" type="pres">
      <dgm:prSet presAssocID="{54454A78-818B-49FB-8BF1-5AAE2E34A367}" presName="horzSpace2" presStyleCnt="0"/>
      <dgm:spPr/>
    </dgm:pt>
    <dgm:pt modelId="{743E8C90-C21B-4A8F-BE22-3AA97EA521E5}" type="pres">
      <dgm:prSet presAssocID="{54454A78-818B-49FB-8BF1-5AAE2E34A367}" presName="tx2" presStyleLbl="revTx" presStyleIdx="3" presStyleCnt="14" custScaleX="125847"/>
      <dgm:spPr/>
      <dgm:t>
        <a:bodyPr/>
        <a:lstStyle/>
        <a:p>
          <a:endParaRPr lang="en-US"/>
        </a:p>
      </dgm:t>
    </dgm:pt>
    <dgm:pt modelId="{0F2BA1EA-74AC-488C-BEC5-F12B70B3B5FB}" type="pres">
      <dgm:prSet presAssocID="{54454A78-818B-49FB-8BF1-5AAE2E34A367}" presName="vert2" presStyleCnt="0"/>
      <dgm:spPr/>
    </dgm:pt>
    <dgm:pt modelId="{DC45F465-6650-4A89-ABDD-FD5F37F26653}" type="pres">
      <dgm:prSet presAssocID="{54454A78-818B-49FB-8BF1-5AAE2E34A367}" presName="thinLine2b" presStyleLbl="callout" presStyleIdx="1" presStyleCnt="7" custLinFactNeighborY="64407"/>
      <dgm:spPr>
        <a:ln>
          <a:solidFill>
            <a:schemeClr val="bg1"/>
          </a:solidFill>
        </a:ln>
      </dgm:spPr>
    </dgm:pt>
    <dgm:pt modelId="{A0E0AB98-C884-492D-B94C-F7B28928BBBA}" type="pres">
      <dgm:prSet presAssocID="{54454A78-818B-49FB-8BF1-5AAE2E34A367}" presName="vertSpace2b" presStyleCnt="0"/>
      <dgm:spPr/>
    </dgm:pt>
    <dgm:pt modelId="{BE7D05F0-6B97-461F-962B-DC8ED7F09877}" type="pres">
      <dgm:prSet presAssocID="{8EBEE723-728F-410E-9AE1-868C4B32468D}" presName="thickLine" presStyleLbl="alignNode1" presStyleIdx="2" presStyleCnt="7"/>
      <dgm:spPr>
        <a:ln>
          <a:solidFill>
            <a:schemeClr val="bg1"/>
          </a:solidFill>
        </a:ln>
      </dgm:spPr>
    </dgm:pt>
    <dgm:pt modelId="{AB3CF8A8-615D-471A-8C0B-C1394D1AFA70}" type="pres">
      <dgm:prSet presAssocID="{8EBEE723-728F-410E-9AE1-868C4B32468D}" presName="horz1" presStyleCnt="0"/>
      <dgm:spPr/>
    </dgm:pt>
    <dgm:pt modelId="{DE1CF7FF-673F-422B-B69A-BE6EDB9AC2EE}" type="pres">
      <dgm:prSet presAssocID="{8EBEE723-728F-410E-9AE1-868C4B32468D}" presName="tx1" presStyleLbl="revTx" presStyleIdx="4" presStyleCnt="14" custScaleX="42029"/>
      <dgm:spPr/>
      <dgm:t>
        <a:bodyPr/>
        <a:lstStyle/>
        <a:p>
          <a:endParaRPr lang="en-US"/>
        </a:p>
      </dgm:t>
    </dgm:pt>
    <dgm:pt modelId="{90B000C9-3F7E-4301-BD37-196966FFDB8F}" type="pres">
      <dgm:prSet presAssocID="{8EBEE723-728F-410E-9AE1-868C4B32468D}" presName="vert1" presStyleCnt="0"/>
      <dgm:spPr/>
    </dgm:pt>
    <dgm:pt modelId="{A63376B1-AA62-4E15-B2B2-33889F083115}" type="pres">
      <dgm:prSet presAssocID="{47AB347D-8A52-403C-8CC2-15203C7B5165}" presName="vertSpace2a" presStyleCnt="0"/>
      <dgm:spPr/>
    </dgm:pt>
    <dgm:pt modelId="{BF42ED08-5441-469A-89E2-C311B01ECE10}" type="pres">
      <dgm:prSet presAssocID="{47AB347D-8A52-403C-8CC2-15203C7B5165}" presName="horz2" presStyleCnt="0"/>
      <dgm:spPr/>
    </dgm:pt>
    <dgm:pt modelId="{85DB5952-A19D-4387-88FA-6E3163E68CB0}" type="pres">
      <dgm:prSet presAssocID="{47AB347D-8A52-403C-8CC2-15203C7B5165}" presName="horzSpace2" presStyleCnt="0"/>
      <dgm:spPr/>
    </dgm:pt>
    <dgm:pt modelId="{7D050D33-E842-4CB1-BB32-4472D789CEE1}" type="pres">
      <dgm:prSet presAssocID="{47AB347D-8A52-403C-8CC2-15203C7B5165}" presName="tx2" presStyleLbl="revTx" presStyleIdx="5" presStyleCnt="14"/>
      <dgm:spPr/>
      <dgm:t>
        <a:bodyPr/>
        <a:lstStyle/>
        <a:p>
          <a:endParaRPr lang="en-US"/>
        </a:p>
      </dgm:t>
    </dgm:pt>
    <dgm:pt modelId="{FD3D24A8-4982-4B60-942B-73B070CE19B4}" type="pres">
      <dgm:prSet presAssocID="{47AB347D-8A52-403C-8CC2-15203C7B5165}" presName="vert2" presStyleCnt="0"/>
      <dgm:spPr/>
    </dgm:pt>
    <dgm:pt modelId="{85B36DE7-F063-476F-A91F-612170BD174F}" type="pres">
      <dgm:prSet presAssocID="{47AB347D-8A52-403C-8CC2-15203C7B5165}" presName="thinLine2b" presStyleLbl="callout" presStyleIdx="2" presStyleCnt="7" custLinFactY="18328" custLinFactNeighborY="100000"/>
      <dgm:spPr>
        <a:ln>
          <a:solidFill>
            <a:schemeClr val="bg1"/>
          </a:solidFill>
        </a:ln>
      </dgm:spPr>
    </dgm:pt>
    <dgm:pt modelId="{8A895258-102C-4957-97CF-8D065671F14F}" type="pres">
      <dgm:prSet presAssocID="{47AB347D-8A52-403C-8CC2-15203C7B5165}" presName="vertSpace2b" presStyleCnt="0"/>
      <dgm:spPr/>
    </dgm:pt>
    <dgm:pt modelId="{BF488C13-3A87-4A50-B5CA-2686864198A8}" type="pres">
      <dgm:prSet presAssocID="{B0C78C98-9771-453A-B57F-0C9285D530D2}" presName="thickLine" presStyleLbl="alignNode1" presStyleIdx="3" presStyleCnt="7"/>
      <dgm:spPr>
        <a:ln>
          <a:solidFill>
            <a:schemeClr val="bg1"/>
          </a:solidFill>
        </a:ln>
      </dgm:spPr>
    </dgm:pt>
    <dgm:pt modelId="{4D6E740A-876E-4623-9127-D17E0D439AF6}" type="pres">
      <dgm:prSet presAssocID="{B0C78C98-9771-453A-B57F-0C9285D530D2}" presName="horz1" presStyleCnt="0"/>
      <dgm:spPr/>
    </dgm:pt>
    <dgm:pt modelId="{57C51537-0F15-46E8-ACA8-15E1BDFAC399}" type="pres">
      <dgm:prSet presAssocID="{B0C78C98-9771-453A-B57F-0C9285D530D2}" presName="tx1" presStyleLbl="revTx" presStyleIdx="6" presStyleCnt="14" custScaleX="42029"/>
      <dgm:spPr/>
      <dgm:t>
        <a:bodyPr/>
        <a:lstStyle/>
        <a:p>
          <a:endParaRPr lang="en-US"/>
        </a:p>
      </dgm:t>
    </dgm:pt>
    <dgm:pt modelId="{E8C53F75-5B02-4AC7-A71D-A86D1DD4ADC7}" type="pres">
      <dgm:prSet presAssocID="{B0C78C98-9771-453A-B57F-0C9285D530D2}" presName="vert1" presStyleCnt="0"/>
      <dgm:spPr/>
    </dgm:pt>
    <dgm:pt modelId="{DCAA3717-81A4-42BA-878C-558FB583B4E2}" type="pres">
      <dgm:prSet presAssocID="{E4871413-ABF8-482F-9F4A-3A1ACA5A78D4}" presName="vertSpace2a" presStyleCnt="0"/>
      <dgm:spPr/>
    </dgm:pt>
    <dgm:pt modelId="{5A16EDAE-FCD0-4A07-B90E-C90466485383}" type="pres">
      <dgm:prSet presAssocID="{E4871413-ABF8-482F-9F4A-3A1ACA5A78D4}" presName="horz2" presStyleCnt="0"/>
      <dgm:spPr/>
    </dgm:pt>
    <dgm:pt modelId="{BB46F8AE-C6C5-434E-B3DE-17879F251B8A}" type="pres">
      <dgm:prSet presAssocID="{E4871413-ABF8-482F-9F4A-3A1ACA5A78D4}" presName="horzSpace2" presStyleCnt="0"/>
      <dgm:spPr/>
    </dgm:pt>
    <dgm:pt modelId="{8D13C629-F217-478C-A847-C3C5CB9514F2}" type="pres">
      <dgm:prSet presAssocID="{E4871413-ABF8-482F-9F4A-3A1ACA5A78D4}" presName="tx2" presStyleLbl="revTx" presStyleIdx="7" presStyleCnt="14"/>
      <dgm:spPr/>
      <dgm:t>
        <a:bodyPr/>
        <a:lstStyle/>
        <a:p>
          <a:endParaRPr lang="en-US"/>
        </a:p>
      </dgm:t>
    </dgm:pt>
    <dgm:pt modelId="{75E59EA5-C1C1-4564-9BA3-024657100CBC}" type="pres">
      <dgm:prSet presAssocID="{E4871413-ABF8-482F-9F4A-3A1ACA5A78D4}" presName="vert2" presStyleCnt="0"/>
      <dgm:spPr/>
    </dgm:pt>
    <dgm:pt modelId="{751DBA29-87C6-44AE-B474-9D6D35DA044D}" type="pres">
      <dgm:prSet presAssocID="{E4871413-ABF8-482F-9F4A-3A1ACA5A78D4}" presName="thinLine2b" presStyleLbl="callout" presStyleIdx="3" presStyleCnt="7" custLinFactY="18328" custLinFactNeighborY="100000"/>
      <dgm:spPr>
        <a:ln>
          <a:solidFill>
            <a:schemeClr val="bg1"/>
          </a:solidFill>
        </a:ln>
      </dgm:spPr>
    </dgm:pt>
    <dgm:pt modelId="{7C76EFF3-FF3C-40AE-9BFD-A154D678ACD6}" type="pres">
      <dgm:prSet presAssocID="{E4871413-ABF8-482F-9F4A-3A1ACA5A78D4}" presName="vertSpace2b" presStyleCnt="0"/>
      <dgm:spPr/>
    </dgm:pt>
    <dgm:pt modelId="{7B7993FD-5E4B-496E-BC51-651714F2C9CB}" type="pres">
      <dgm:prSet presAssocID="{0B2A947A-3D3E-4EEB-B29E-EEAFFF72C7B3}" presName="thickLine" presStyleLbl="alignNode1" presStyleIdx="4" presStyleCnt="7"/>
      <dgm:spPr>
        <a:ln>
          <a:solidFill>
            <a:schemeClr val="bg1"/>
          </a:solidFill>
        </a:ln>
      </dgm:spPr>
    </dgm:pt>
    <dgm:pt modelId="{DAC73962-ABFD-4DE1-B5DA-FFCEF70B240A}" type="pres">
      <dgm:prSet presAssocID="{0B2A947A-3D3E-4EEB-B29E-EEAFFF72C7B3}" presName="horz1" presStyleCnt="0"/>
      <dgm:spPr/>
    </dgm:pt>
    <dgm:pt modelId="{C83A75EC-287E-40B0-B706-113650617AE8}" type="pres">
      <dgm:prSet presAssocID="{0B2A947A-3D3E-4EEB-B29E-EEAFFF72C7B3}" presName="tx1" presStyleLbl="revTx" presStyleIdx="8" presStyleCnt="14" custScaleX="42029"/>
      <dgm:spPr/>
      <dgm:t>
        <a:bodyPr/>
        <a:lstStyle/>
        <a:p>
          <a:endParaRPr lang="en-US"/>
        </a:p>
      </dgm:t>
    </dgm:pt>
    <dgm:pt modelId="{FD5F13FF-9D2D-40A3-883C-D7335D8FF753}" type="pres">
      <dgm:prSet presAssocID="{0B2A947A-3D3E-4EEB-B29E-EEAFFF72C7B3}" presName="vert1" presStyleCnt="0"/>
      <dgm:spPr/>
    </dgm:pt>
    <dgm:pt modelId="{007EB30D-3C99-4171-B445-54C544E8F2F1}" type="pres">
      <dgm:prSet presAssocID="{92829A48-22C8-4A7F-B34E-1DA98441C864}" presName="vertSpace2a" presStyleCnt="0"/>
      <dgm:spPr/>
    </dgm:pt>
    <dgm:pt modelId="{1102F439-F44E-42B5-B040-AF5E8DE7305A}" type="pres">
      <dgm:prSet presAssocID="{92829A48-22C8-4A7F-B34E-1DA98441C864}" presName="horz2" presStyleCnt="0"/>
      <dgm:spPr/>
    </dgm:pt>
    <dgm:pt modelId="{8AB5EE5B-E17A-452F-B33C-F284F097F37F}" type="pres">
      <dgm:prSet presAssocID="{92829A48-22C8-4A7F-B34E-1DA98441C864}" presName="horzSpace2" presStyleCnt="0"/>
      <dgm:spPr/>
    </dgm:pt>
    <dgm:pt modelId="{CC00B0E6-9C86-463E-938F-2AA4DF871544}" type="pres">
      <dgm:prSet presAssocID="{92829A48-22C8-4A7F-B34E-1DA98441C864}" presName="tx2" presStyleLbl="revTx" presStyleIdx="9" presStyleCnt="14" custScaleX="114770"/>
      <dgm:spPr/>
      <dgm:t>
        <a:bodyPr/>
        <a:lstStyle/>
        <a:p>
          <a:endParaRPr lang="en-US"/>
        </a:p>
      </dgm:t>
    </dgm:pt>
    <dgm:pt modelId="{5E111108-F059-4E02-932A-C3F9E21B5E6D}" type="pres">
      <dgm:prSet presAssocID="{92829A48-22C8-4A7F-B34E-1DA98441C864}" presName="vert2" presStyleCnt="0"/>
      <dgm:spPr/>
    </dgm:pt>
    <dgm:pt modelId="{5D6D76B4-088A-44C4-A141-389B86E07D34}" type="pres">
      <dgm:prSet presAssocID="{92829A48-22C8-4A7F-B34E-1DA98441C864}" presName="thinLine2b" presStyleLbl="callout" presStyleIdx="4" presStyleCnt="7" custLinFactY="18328" custLinFactNeighborY="100000"/>
      <dgm:spPr>
        <a:ln>
          <a:solidFill>
            <a:schemeClr val="bg1"/>
          </a:solidFill>
        </a:ln>
      </dgm:spPr>
    </dgm:pt>
    <dgm:pt modelId="{DEC60DBA-394D-4597-BC89-302E0520156D}" type="pres">
      <dgm:prSet presAssocID="{92829A48-22C8-4A7F-B34E-1DA98441C864}" presName="vertSpace2b" presStyleCnt="0"/>
      <dgm:spPr/>
    </dgm:pt>
    <dgm:pt modelId="{71575A58-4999-4233-A0E3-F60DB20AD044}" type="pres">
      <dgm:prSet presAssocID="{C7390F12-7609-4C55-9D41-2F66FD3EA350}" presName="thickLine" presStyleLbl="alignNode1" presStyleIdx="5" presStyleCnt="7"/>
      <dgm:spPr>
        <a:ln>
          <a:solidFill>
            <a:schemeClr val="bg1"/>
          </a:solidFill>
        </a:ln>
      </dgm:spPr>
    </dgm:pt>
    <dgm:pt modelId="{F9327DF4-42EF-4CFE-ACCA-CC43EA46054E}" type="pres">
      <dgm:prSet presAssocID="{C7390F12-7609-4C55-9D41-2F66FD3EA350}" presName="horz1" presStyleCnt="0"/>
      <dgm:spPr/>
    </dgm:pt>
    <dgm:pt modelId="{E511885A-3EC0-4E6D-81EA-A4EC5D0F9262}" type="pres">
      <dgm:prSet presAssocID="{C7390F12-7609-4C55-9D41-2F66FD3EA350}" presName="tx1" presStyleLbl="revTx" presStyleIdx="10" presStyleCnt="14" custScaleX="42029"/>
      <dgm:spPr/>
      <dgm:t>
        <a:bodyPr/>
        <a:lstStyle/>
        <a:p>
          <a:endParaRPr lang="en-US"/>
        </a:p>
      </dgm:t>
    </dgm:pt>
    <dgm:pt modelId="{89FA63F3-EBB4-46C9-8598-9C46EC72C044}" type="pres">
      <dgm:prSet presAssocID="{C7390F12-7609-4C55-9D41-2F66FD3EA350}" presName="vert1" presStyleCnt="0"/>
      <dgm:spPr/>
    </dgm:pt>
    <dgm:pt modelId="{F8763686-D4D5-443F-9A75-442DF53B0113}" type="pres">
      <dgm:prSet presAssocID="{3EF520D6-2791-4CD9-B860-BFF4CD930A9A}" presName="vertSpace2a" presStyleCnt="0"/>
      <dgm:spPr/>
    </dgm:pt>
    <dgm:pt modelId="{28A8E4E4-8D27-4589-8AAD-C7935C2CED75}" type="pres">
      <dgm:prSet presAssocID="{3EF520D6-2791-4CD9-B860-BFF4CD930A9A}" presName="horz2" presStyleCnt="0"/>
      <dgm:spPr/>
    </dgm:pt>
    <dgm:pt modelId="{CFF19071-EAF9-42DC-96DA-BBB4691333A6}" type="pres">
      <dgm:prSet presAssocID="{3EF520D6-2791-4CD9-B860-BFF4CD930A9A}" presName="horzSpace2" presStyleCnt="0"/>
      <dgm:spPr/>
    </dgm:pt>
    <dgm:pt modelId="{6889DC47-0EFA-46F4-91D3-B512CDE3BC5E}" type="pres">
      <dgm:prSet presAssocID="{3EF520D6-2791-4CD9-B860-BFF4CD930A9A}" presName="tx2" presStyleLbl="revTx" presStyleIdx="11" presStyleCnt="14"/>
      <dgm:spPr/>
      <dgm:t>
        <a:bodyPr/>
        <a:lstStyle/>
        <a:p>
          <a:endParaRPr lang="en-US"/>
        </a:p>
      </dgm:t>
    </dgm:pt>
    <dgm:pt modelId="{E62451E0-2810-49E7-AD9A-5933B8BCDA6A}" type="pres">
      <dgm:prSet presAssocID="{3EF520D6-2791-4CD9-B860-BFF4CD930A9A}" presName="vert2" presStyleCnt="0"/>
      <dgm:spPr/>
    </dgm:pt>
    <dgm:pt modelId="{2FF00822-CD8C-488B-B4BD-98C57E6BC9B0}" type="pres">
      <dgm:prSet presAssocID="{3EF520D6-2791-4CD9-B860-BFF4CD930A9A}" presName="thinLine2b" presStyleLbl="callout" presStyleIdx="5" presStyleCnt="7" custLinFactNeighborY="64407"/>
      <dgm:spPr>
        <a:ln>
          <a:solidFill>
            <a:schemeClr val="bg1"/>
          </a:solidFill>
        </a:ln>
      </dgm:spPr>
    </dgm:pt>
    <dgm:pt modelId="{182F8CBE-7549-4B5A-80AE-17B2288E7737}" type="pres">
      <dgm:prSet presAssocID="{3EF520D6-2791-4CD9-B860-BFF4CD930A9A}" presName="vertSpace2b" presStyleCnt="0"/>
      <dgm:spPr/>
    </dgm:pt>
    <dgm:pt modelId="{445F2229-723D-4F9A-8D19-5B20122E85D2}" type="pres">
      <dgm:prSet presAssocID="{D2906744-8714-4057-A684-F1749BE2B5AB}" presName="thickLine" presStyleLbl="alignNode1" presStyleIdx="6" presStyleCnt="7"/>
      <dgm:spPr>
        <a:ln>
          <a:solidFill>
            <a:schemeClr val="bg1"/>
          </a:solidFill>
        </a:ln>
      </dgm:spPr>
    </dgm:pt>
    <dgm:pt modelId="{E39B003F-EB80-4472-A584-90CDAB86C407}" type="pres">
      <dgm:prSet presAssocID="{D2906744-8714-4057-A684-F1749BE2B5AB}" presName="horz1" presStyleCnt="0"/>
      <dgm:spPr/>
    </dgm:pt>
    <dgm:pt modelId="{7A87AE05-A330-4876-96B7-D9F97769EFC4}" type="pres">
      <dgm:prSet presAssocID="{D2906744-8714-4057-A684-F1749BE2B5AB}" presName="tx1" presStyleLbl="revTx" presStyleIdx="12" presStyleCnt="14" custScaleX="42029"/>
      <dgm:spPr/>
      <dgm:t>
        <a:bodyPr/>
        <a:lstStyle/>
        <a:p>
          <a:endParaRPr lang="en-US"/>
        </a:p>
      </dgm:t>
    </dgm:pt>
    <dgm:pt modelId="{92E66801-4704-489D-A72A-8DA3ED844AEA}" type="pres">
      <dgm:prSet presAssocID="{D2906744-8714-4057-A684-F1749BE2B5AB}" presName="vert1" presStyleCnt="0"/>
      <dgm:spPr/>
    </dgm:pt>
    <dgm:pt modelId="{7882D5CB-571D-4646-915C-21396ACA77FF}" type="pres">
      <dgm:prSet presAssocID="{B78FC460-0A8A-4B89-8143-4C7056347357}" presName="vertSpace2a" presStyleCnt="0"/>
      <dgm:spPr/>
    </dgm:pt>
    <dgm:pt modelId="{AC6E252A-1BAF-4A38-9512-55169EC909A4}" type="pres">
      <dgm:prSet presAssocID="{B78FC460-0A8A-4B89-8143-4C7056347357}" presName="horz2" presStyleCnt="0"/>
      <dgm:spPr/>
    </dgm:pt>
    <dgm:pt modelId="{C51B36D7-28EC-4FCA-A097-0E3CEEDE581E}" type="pres">
      <dgm:prSet presAssocID="{B78FC460-0A8A-4B89-8143-4C7056347357}" presName="horzSpace2" presStyleCnt="0"/>
      <dgm:spPr/>
    </dgm:pt>
    <dgm:pt modelId="{0A036916-D852-43D8-BD93-F259B399A0C5}" type="pres">
      <dgm:prSet presAssocID="{B78FC460-0A8A-4B89-8143-4C7056347357}" presName="tx2" presStyleLbl="revTx" presStyleIdx="13" presStyleCnt="14" custScaleX="127389"/>
      <dgm:spPr/>
      <dgm:t>
        <a:bodyPr/>
        <a:lstStyle/>
        <a:p>
          <a:endParaRPr lang="en-US"/>
        </a:p>
      </dgm:t>
    </dgm:pt>
    <dgm:pt modelId="{B65407B2-57BE-44AB-B997-3E3782D8A2E2}" type="pres">
      <dgm:prSet presAssocID="{B78FC460-0A8A-4B89-8143-4C7056347357}" presName="vert2" presStyleCnt="0"/>
      <dgm:spPr/>
    </dgm:pt>
    <dgm:pt modelId="{B405910A-AAA7-4C8C-A1DE-9E360ED657CD}" type="pres">
      <dgm:prSet presAssocID="{B78FC460-0A8A-4B89-8143-4C7056347357}" presName="thinLine2b" presStyleLbl="callout" presStyleIdx="6" presStyleCnt="7"/>
      <dgm:spPr>
        <a:ln>
          <a:solidFill>
            <a:schemeClr val="bg1"/>
          </a:solidFill>
        </a:ln>
      </dgm:spPr>
    </dgm:pt>
    <dgm:pt modelId="{4B2019A8-0998-4CD9-9E0E-334CED0B08CD}" type="pres">
      <dgm:prSet presAssocID="{B78FC460-0A8A-4B89-8143-4C7056347357}" presName="vertSpace2b" presStyleCnt="0"/>
      <dgm:spPr/>
    </dgm:pt>
  </dgm:ptLst>
  <dgm:cxnLst>
    <dgm:cxn modelId="{680D4DFC-4E2C-449F-9E77-D28D48186BA6}" type="presOf" srcId="{0AB1C640-F189-4273-B834-610080795224}" destId="{9D251D23-DD02-48F6-B400-EEDC0CCC200F}" srcOrd="0" destOrd="0" presId="urn:microsoft.com/office/officeart/2008/layout/LinedList"/>
    <dgm:cxn modelId="{B3127427-4AEE-4635-B61D-72047FFD1C16}" type="presOf" srcId="{54454A78-818B-49FB-8BF1-5AAE2E34A367}" destId="{743E8C90-C21B-4A8F-BE22-3AA97EA521E5}" srcOrd="0" destOrd="0" presId="urn:microsoft.com/office/officeart/2008/layout/LinedList"/>
    <dgm:cxn modelId="{63558D25-A69E-4E1F-BD53-C22B3A04992A}" srcId="{28BAE4EE-CAC5-42E9-AC46-81893920A0AF}" destId="{54454A78-818B-49FB-8BF1-5AAE2E34A367}" srcOrd="0" destOrd="0" parTransId="{BEEFDBB7-BB77-4DCF-B63E-5CDF16A01D20}" sibTransId="{6C48D493-7C37-4C5C-9F0B-7D622131A488}"/>
    <dgm:cxn modelId="{3C0896C6-D411-4883-A264-CDB7270873A4}" srcId="{0AB1C640-F189-4273-B834-610080795224}" destId="{B0C78C98-9771-453A-B57F-0C9285D530D2}" srcOrd="3" destOrd="0" parTransId="{E40FB155-E7CA-4ADE-A3C0-4FA17CA8D45A}" sibTransId="{8F8A68FC-244B-4F68-B4EE-5C9CED6DD1CC}"/>
    <dgm:cxn modelId="{71EF8796-9D5D-4B99-B3AC-5BC807FA73A9}" srcId="{0AB1C640-F189-4273-B834-610080795224}" destId="{8EBEE723-728F-410E-9AE1-868C4B32468D}" srcOrd="2" destOrd="0" parTransId="{97AD5777-7599-46DA-B625-6338F96FAA3A}" sibTransId="{E80F97C6-811E-423A-9EBC-BD7DDE8D3CDB}"/>
    <dgm:cxn modelId="{2A507964-5A66-49EC-8748-0378E6799380}" srcId="{B0C78C98-9771-453A-B57F-0C9285D530D2}" destId="{E4871413-ABF8-482F-9F4A-3A1ACA5A78D4}" srcOrd="0" destOrd="0" parTransId="{2790C71D-185E-410C-BE72-1C714129853C}" sibTransId="{C333D04B-1A65-4EDF-9C8C-85DD8AAF81C6}"/>
    <dgm:cxn modelId="{1CB749AE-9701-4555-906A-CAE80A4F6E7E}" srcId="{0AB1C640-F189-4273-B834-610080795224}" destId="{00311E1D-F107-4E0D-946B-1942A493312D}" srcOrd="0" destOrd="0" parTransId="{84DA31EC-B5D4-44C3-B433-AD5EE7AF6630}" sibTransId="{47C33826-6559-46FC-A2A0-21CEDE80CCB8}"/>
    <dgm:cxn modelId="{A0896C84-FB53-4487-962A-33DE807D8245}" srcId="{D2906744-8714-4057-A684-F1749BE2B5AB}" destId="{B78FC460-0A8A-4B89-8143-4C7056347357}" srcOrd="0" destOrd="0" parTransId="{241EAF6B-1010-405C-A2F6-B1E3F5344838}" sibTransId="{49C758B2-44F3-4CD2-8F4B-A80EEE9E97B2}"/>
    <dgm:cxn modelId="{2A63B746-C461-4C14-B81C-D542457C528F}" type="presOf" srcId="{E96040B4-AF25-4680-9B5F-F41F5D01E30E}" destId="{59A44CCD-EC55-4A87-956E-07AF162F48AB}" srcOrd="0" destOrd="0" presId="urn:microsoft.com/office/officeart/2008/layout/LinedList"/>
    <dgm:cxn modelId="{AD1CB8EF-CC18-44F6-ACBD-5AD9FEEFC1CA}" srcId="{00311E1D-F107-4E0D-946B-1942A493312D}" destId="{E96040B4-AF25-4680-9B5F-F41F5D01E30E}" srcOrd="0" destOrd="0" parTransId="{B261D7BB-E3E5-4074-AC04-F6F798FD286D}" sibTransId="{98A3C41F-9655-42EB-A470-AD2FDFCFAC9B}"/>
    <dgm:cxn modelId="{E2D483C5-35B9-453A-BE54-4B49EE2FE202}" type="presOf" srcId="{D2906744-8714-4057-A684-F1749BE2B5AB}" destId="{7A87AE05-A330-4876-96B7-D9F97769EFC4}" srcOrd="0" destOrd="0" presId="urn:microsoft.com/office/officeart/2008/layout/LinedList"/>
    <dgm:cxn modelId="{A720F83B-236A-4B97-838A-2B763D8227C6}" type="presOf" srcId="{47AB347D-8A52-403C-8CC2-15203C7B5165}" destId="{7D050D33-E842-4CB1-BB32-4472D789CEE1}" srcOrd="0" destOrd="0" presId="urn:microsoft.com/office/officeart/2008/layout/LinedList"/>
    <dgm:cxn modelId="{39EE60CE-3A7D-4772-A275-409472F95751}" type="presOf" srcId="{00311E1D-F107-4E0D-946B-1942A493312D}" destId="{F2F02534-4E77-4589-BE74-5A6A33C5ED20}" srcOrd="0" destOrd="0" presId="urn:microsoft.com/office/officeart/2008/layout/LinedList"/>
    <dgm:cxn modelId="{8633623A-C0C0-4A39-9D51-58EDAA0E7710}" type="presOf" srcId="{28BAE4EE-CAC5-42E9-AC46-81893920A0AF}" destId="{EABC56BA-BED8-4618-966A-6DFEB4199E1E}" srcOrd="0" destOrd="0" presId="urn:microsoft.com/office/officeart/2008/layout/LinedList"/>
    <dgm:cxn modelId="{16F976FE-3C90-4C5F-8EB2-CD2003604A95}" type="presOf" srcId="{B78FC460-0A8A-4B89-8143-4C7056347357}" destId="{0A036916-D852-43D8-BD93-F259B399A0C5}" srcOrd="0" destOrd="0" presId="urn:microsoft.com/office/officeart/2008/layout/LinedList"/>
    <dgm:cxn modelId="{B232D405-B970-426B-A3A7-D9C4F6B267D0}" srcId="{8EBEE723-728F-410E-9AE1-868C4B32468D}" destId="{47AB347D-8A52-403C-8CC2-15203C7B5165}" srcOrd="0" destOrd="0" parTransId="{DAC0D02F-EC91-43F1-A156-BAEAED2350F2}" sibTransId="{D32FFD3C-E2BE-4060-81C5-316BF01EEDC9}"/>
    <dgm:cxn modelId="{B33B0132-DFE4-46D9-B7CC-DDB0F9AF5FB4}" srcId="{0AB1C640-F189-4273-B834-610080795224}" destId="{D2906744-8714-4057-A684-F1749BE2B5AB}" srcOrd="6" destOrd="0" parTransId="{89EFFE89-5342-4742-886C-D1FE1B66227B}" sibTransId="{254C6E68-2CCB-4629-B3E5-26C4165D3BD8}"/>
    <dgm:cxn modelId="{B83FFA1C-168E-4D65-BCE2-767AE73FB0A9}" srcId="{0AB1C640-F189-4273-B834-610080795224}" destId="{0B2A947A-3D3E-4EEB-B29E-EEAFFF72C7B3}" srcOrd="4" destOrd="0" parTransId="{4267DC25-D648-47E1-B3BD-693776FAB3D1}" sibTransId="{61E8777C-0705-4C4E-A8C6-8C34F1D74F1F}"/>
    <dgm:cxn modelId="{520E0AF0-71A5-4566-B45D-25246C0E782D}" type="presOf" srcId="{B0C78C98-9771-453A-B57F-0C9285D530D2}" destId="{57C51537-0F15-46E8-ACA8-15E1BDFAC399}" srcOrd="0" destOrd="0" presId="urn:microsoft.com/office/officeart/2008/layout/LinedList"/>
    <dgm:cxn modelId="{760820C6-0747-4405-AE39-C065C4B3D5D2}" srcId="{0B2A947A-3D3E-4EEB-B29E-EEAFFF72C7B3}" destId="{92829A48-22C8-4A7F-B34E-1DA98441C864}" srcOrd="0" destOrd="0" parTransId="{8989D51B-4C7B-4804-BCA1-779AC75B2669}" sibTransId="{488741EA-DF12-4D3C-8A04-043446D8E850}"/>
    <dgm:cxn modelId="{2805AB1C-6695-498C-B047-C1AE5B582E15}" type="presOf" srcId="{C7390F12-7609-4C55-9D41-2F66FD3EA350}" destId="{E511885A-3EC0-4E6D-81EA-A4EC5D0F9262}" srcOrd="0" destOrd="0" presId="urn:microsoft.com/office/officeart/2008/layout/LinedList"/>
    <dgm:cxn modelId="{D8DEEC37-BD5A-4123-9D43-E3F9739B10A2}" type="presOf" srcId="{8EBEE723-728F-410E-9AE1-868C4B32468D}" destId="{DE1CF7FF-673F-422B-B69A-BE6EDB9AC2EE}" srcOrd="0" destOrd="0" presId="urn:microsoft.com/office/officeart/2008/layout/LinedList"/>
    <dgm:cxn modelId="{1524CE89-7E48-4E2F-8BFE-D5B4E20B0657}" type="presOf" srcId="{3EF520D6-2791-4CD9-B860-BFF4CD930A9A}" destId="{6889DC47-0EFA-46F4-91D3-B512CDE3BC5E}" srcOrd="0" destOrd="0" presId="urn:microsoft.com/office/officeart/2008/layout/LinedList"/>
    <dgm:cxn modelId="{F65B8340-CD89-4A72-AB48-536061EBD942}" type="presOf" srcId="{92829A48-22C8-4A7F-B34E-1DA98441C864}" destId="{CC00B0E6-9C86-463E-938F-2AA4DF871544}" srcOrd="0" destOrd="0" presId="urn:microsoft.com/office/officeart/2008/layout/LinedList"/>
    <dgm:cxn modelId="{8FA95AAD-2EA1-4A8E-A848-94F91F803143}" srcId="{0AB1C640-F189-4273-B834-610080795224}" destId="{28BAE4EE-CAC5-42E9-AC46-81893920A0AF}" srcOrd="1" destOrd="0" parTransId="{D5C58E04-75CB-4B07-9315-C9B0230A3959}" sibTransId="{823196A5-C7F2-4755-93EF-D8A823E6EFD0}"/>
    <dgm:cxn modelId="{5083981E-508C-4EAB-9ADC-496D8033C18B}" srcId="{0AB1C640-F189-4273-B834-610080795224}" destId="{C7390F12-7609-4C55-9D41-2F66FD3EA350}" srcOrd="5" destOrd="0" parTransId="{5C8402AB-255D-444D-9610-6A927D3C298F}" sibTransId="{6312DF88-10C7-421A-9947-AE321A77510B}"/>
    <dgm:cxn modelId="{91512C5D-414E-4D65-B85E-360B281951CE}" type="presOf" srcId="{0B2A947A-3D3E-4EEB-B29E-EEAFFF72C7B3}" destId="{C83A75EC-287E-40B0-B706-113650617AE8}" srcOrd="0" destOrd="0" presId="urn:microsoft.com/office/officeart/2008/layout/LinedList"/>
    <dgm:cxn modelId="{4660689B-B42B-4B1A-9D62-85605E9FBC31}" srcId="{C7390F12-7609-4C55-9D41-2F66FD3EA350}" destId="{3EF520D6-2791-4CD9-B860-BFF4CD930A9A}" srcOrd="0" destOrd="0" parTransId="{CEAB43B5-C634-44CC-9799-FE3DEEBB547F}" sibTransId="{252A2813-7BE2-4B93-8146-28B5F3E72592}"/>
    <dgm:cxn modelId="{9DDDAF9A-1FC8-42A4-B6AA-56DF4A6EEB05}" type="presOf" srcId="{E4871413-ABF8-482F-9F4A-3A1ACA5A78D4}" destId="{8D13C629-F217-478C-A847-C3C5CB9514F2}" srcOrd="0" destOrd="0" presId="urn:microsoft.com/office/officeart/2008/layout/LinedList"/>
    <dgm:cxn modelId="{85ED6862-08A5-4997-88D1-F03B548BA0E0}" type="presParOf" srcId="{9D251D23-DD02-48F6-B400-EEDC0CCC200F}" destId="{C22EE792-A02C-4B69-8E84-4967A368D6DF}" srcOrd="0" destOrd="0" presId="urn:microsoft.com/office/officeart/2008/layout/LinedList"/>
    <dgm:cxn modelId="{6B4B0783-AFDF-4867-A1FC-4D6D9E1B9472}" type="presParOf" srcId="{9D251D23-DD02-48F6-B400-EEDC0CCC200F}" destId="{597BEA57-5A60-4F6C-A372-ABE3AC2A0118}" srcOrd="1" destOrd="0" presId="urn:microsoft.com/office/officeart/2008/layout/LinedList"/>
    <dgm:cxn modelId="{91A41B6A-FDDA-409D-B46C-BD53FEBAE3D9}" type="presParOf" srcId="{597BEA57-5A60-4F6C-A372-ABE3AC2A0118}" destId="{F2F02534-4E77-4589-BE74-5A6A33C5ED20}" srcOrd="0" destOrd="0" presId="urn:microsoft.com/office/officeart/2008/layout/LinedList"/>
    <dgm:cxn modelId="{0B45F6BC-CF50-42BF-B790-CA4DB301EBD1}" type="presParOf" srcId="{597BEA57-5A60-4F6C-A372-ABE3AC2A0118}" destId="{03673E3E-9098-4817-9205-5CEFD9C5F120}" srcOrd="1" destOrd="0" presId="urn:microsoft.com/office/officeart/2008/layout/LinedList"/>
    <dgm:cxn modelId="{B472AC3E-510D-4F16-95B7-DE6F704A6809}" type="presParOf" srcId="{03673E3E-9098-4817-9205-5CEFD9C5F120}" destId="{F8A6C995-3A25-4D16-B852-6BA087592738}" srcOrd="0" destOrd="0" presId="urn:microsoft.com/office/officeart/2008/layout/LinedList"/>
    <dgm:cxn modelId="{488DDB97-F295-48F9-95BF-24B4211BEFFB}" type="presParOf" srcId="{03673E3E-9098-4817-9205-5CEFD9C5F120}" destId="{ADF1A49E-3A9B-439E-BDE0-8A6AF5E6A74A}" srcOrd="1" destOrd="0" presId="urn:microsoft.com/office/officeart/2008/layout/LinedList"/>
    <dgm:cxn modelId="{2CC5CFC7-1937-4400-BE8B-517C64E5FFFA}" type="presParOf" srcId="{ADF1A49E-3A9B-439E-BDE0-8A6AF5E6A74A}" destId="{BBC00CCE-A382-410E-9075-657FB9EA9757}" srcOrd="0" destOrd="0" presId="urn:microsoft.com/office/officeart/2008/layout/LinedList"/>
    <dgm:cxn modelId="{7A823B77-BCC1-4163-A2AB-D7A4F806E364}" type="presParOf" srcId="{ADF1A49E-3A9B-439E-BDE0-8A6AF5E6A74A}" destId="{59A44CCD-EC55-4A87-956E-07AF162F48AB}" srcOrd="1" destOrd="0" presId="urn:microsoft.com/office/officeart/2008/layout/LinedList"/>
    <dgm:cxn modelId="{CB0C06BA-6BDB-4D15-B68A-1E4D717FD88C}" type="presParOf" srcId="{ADF1A49E-3A9B-439E-BDE0-8A6AF5E6A74A}" destId="{69D525E5-8B77-4593-B5C5-A4E4B9AC3D80}" srcOrd="2" destOrd="0" presId="urn:microsoft.com/office/officeart/2008/layout/LinedList"/>
    <dgm:cxn modelId="{D73DE9DB-6DE8-4FEC-9A37-38ADF06145FC}" type="presParOf" srcId="{03673E3E-9098-4817-9205-5CEFD9C5F120}" destId="{CC5BF8DC-6D01-4CA4-BBC2-EC57157D4B10}" srcOrd="2" destOrd="0" presId="urn:microsoft.com/office/officeart/2008/layout/LinedList"/>
    <dgm:cxn modelId="{49616A58-C672-466D-B5C6-E2CD7B6DFA45}" type="presParOf" srcId="{03673E3E-9098-4817-9205-5CEFD9C5F120}" destId="{7EBA11C4-38C4-43DD-B7FC-3093C30DFA04}" srcOrd="3" destOrd="0" presId="urn:microsoft.com/office/officeart/2008/layout/LinedList"/>
    <dgm:cxn modelId="{0EB623E8-550C-4027-839C-7F2DBCF5BDEA}" type="presParOf" srcId="{9D251D23-DD02-48F6-B400-EEDC0CCC200F}" destId="{4E3E2734-626B-4B4F-A90F-A1ABEEB76E5F}" srcOrd="2" destOrd="0" presId="urn:microsoft.com/office/officeart/2008/layout/LinedList"/>
    <dgm:cxn modelId="{57ABE1F4-45D6-4BCD-A240-6BA703E7D9CA}" type="presParOf" srcId="{9D251D23-DD02-48F6-B400-EEDC0CCC200F}" destId="{02232413-7398-4E2B-A8DF-00DC6F92519B}" srcOrd="3" destOrd="0" presId="urn:microsoft.com/office/officeart/2008/layout/LinedList"/>
    <dgm:cxn modelId="{DF6FC080-68EF-474C-90F8-4B64F384161C}" type="presParOf" srcId="{02232413-7398-4E2B-A8DF-00DC6F92519B}" destId="{EABC56BA-BED8-4618-966A-6DFEB4199E1E}" srcOrd="0" destOrd="0" presId="urn:microsoft.com/office/officeart/2008/layout/LinedList"/>
    <dgm:cxn modelId="{A70FD107-C54B-4C43-86E1-1A4153278450}" type="presParOf" srcId="{02232413-7398-4E2B-A8DF-00DC6F92519B}" destId="{2A6A27CB-5C35-4426-820F-C8E77ABD8A5E}" srcOrd="1" destOrd="0" presId="urn:microsoft.com/office/officeart/2008/layout/LinedList"/>
    <dgm:cxn modelId="{460DCCBD-3991-43E9-9A2B-FF833B5961F0}" type="presParOf" srcId="{2A6A27CB-5C35-4426-820F-C8E77ABD8A5E}" destId="{5AF13429-7C69-4E1C-9117-495D397FA34F}" srcOrd="0" destOrd="0" presId="urn:microsoft.com/office/officeart/2008/layout/LinedList"/>
    <dgm:cxn modelId="{A9542DD0-F399-4A75-8CCB-DEA8BAF13980}" type="presParOf" srcId="{2A6A27CB-5C35-4426-820F-C8E77ABD8A5E}" destId="{9B85C630-FD9C-4807-8E4A-E83C85D7F555}" srcOrd="1" destOrd="0" presId="urn:microsoft.com/office/officeart/2008/layout/LinedList"/>
    <dgm:cxn modelId="{51CE30B0-709E-4686-B33B-160B12AF064D}" type="presParOf" srcId="{9B85C630-FD9C-4807-8E4A-E83C85D7F555}" destId="{00E71655-7A92-4754-B855-EE2C054C6A8D}" srcOrd="0" destOrd="0" presId="urn:microsoft.com/office/officeart/2008/layout/LinedList"/>
    <dgm:cxn modelId="{4E7BFBF8-CB15-4E95-BFB6-0203308D9DD6}" type="presParOf" srcId="{9B85C630-FD9C-4807-8E4A-E83C85D7F555}" destId="{743E8C90-C21B-4A8F-BE22-3AA97EA521E5}" srcOrd="1" destOrd="0" presId="urn:microsoft.com/office/officeart/2008/layout/LinedList"/>
    <dgm:cxn modelId="{11E93839-8CD8-44F9-9D77-3E140E3C2366}" type="presParOf" srcId="{9B85C630-FD9C-4807-8E4A-E83C85D7F555}" destId="{0F2BA1EA-74AC-488C-BEC5-F12B70B3B5FB}" srcOrd="2" destOrd="0" presId="urn:microsoft.com/office/officeart/2008/layout/LinedList"/>
    <dgm:cxn modelId="{A47D55CF-36F2-4F6E-9D9F-FA2262A6338E}" type="presParOf" srcId="{2A6A27CB-5C35-4426-820F-C8E77ABD8A5E}" destId="{DC45F465-6650-4A89-ABDD-FD5F37F26653}" srcOrd="2" destOrd="0" presId="urn:microsoft.com/office/officeart/2008/layout/LinedList"/>
    <dgm:cxn modelId="{7D35D5DC-3448-42A9-8D45-B14DB6313A11}" type="presParOf" srcId="{2A6A27CB-5C35-4426-820F-C8E77ABD8A5E}" destId="{A0E0AB98-C884-492D-B94C-F7B28928BBBA}" srcOrd="3" destOrd="0" presId="urn:microsoft.com/office/officeart/2008/layout/LinedList"/>
    <dgm:cxn modelId="{3883133E-E272-4C4F-8668-B9E2E00ED315}" type="presParOf" srcId="{9D251D23-DD02-48F6-B400-EEDC0CCC200F}" destId="{BE7D05F0-6B97-461F-962B-DC8ED7F09877}" srcOrd="4" destOrd="0" presId="urn:microsoft.com/office/officeart/2008/layout/LinedList"/>
    <dgm:cxn modelId="{1BB38F8D-FF49-4F2C-85DC-B92B55404EC7}" type="presParOf" srcId="{9D251D23-DD02-48F6-B400-EEDC0CCC200F}" destId="{AB3CF8A8-615D-471A-8C0B-C1394D1AFA70}" srcOrd="5" destOrd="0" presId="urn:microsoft.com/office/officeart/2008/layout/LinedList"/>
    <dgm:cxn modelId="{3E4593B3-35A0-420A-8635-A7ECA4180576}" type="presParOf" srcId="{AB3CF8A8-615D-471A-8C0B-C1394D1AFA70}" destId="{DE1CF7FF-673F-422B-B69A-BE6EDB9AC2EE}" srcOrd="0" destOrd="0" presId="urn:microsoft.com/office/officeart/2008/layout/LinedList"/>
    <dgm:cxn modelId="{E9A68A46-6048-47C2-B40F-C8E26EAA009B}" type="presParOf" srcId="{AB3CF8A8-615D-471A-8C0B-C1394D1AFA70}" destId="{90B000C9-3F7E-4301-BD37-196966FFDB8F}" srcOrd="1" destOrd="0" presId="urn:microsoft.com/office/officeart/2008/layout/LinedList"/>
    <dgm:cxn modelId="{D2A6C653-79D9-47E2-9C58-7F178AD4E6DD}" type="presParOf" srcId="{90B000C9-3F7E-4301-BD37-196966FFDB8F}" destId="{A63376B1-AA62-4E15-B2B2-33889F083115}" srcOrd="0" destOrd="0" presId="urn:microsoft.com/office/officeart/2008/layout/LinedList"/>
    <dgm:cxn modelId="{065D8EA2-323A-406F-9D18-1351E71B9B52}" type="presParOf" srcId="{90B000C9-3F7E-4301-BD37-196966FFDB8F}" destId="{BF42ED08-5441-469A-89E2-C311B01ECE10}" srcOrd="1" destOrd="0" presId="urn:microsoft.com/office/officeart/2008/layout/LinedList"/>
    <dgm:cxn modelId="{4943CE11-60F2-4671-8FB4-A2B06E029E09}" type="presParOf" srcId="{BF42ED08-5441-469A-89E2-C311B01ECE10}" destId="{85DB5952-A19D-4387-88FA-6E3163E68CB0}" srcOrd="0" destOrd="0" presId="urn:microsoft.com/office/officeart/2008/layout/LinedList"/>
    <dgm:cxn modelId="{12795190-425A-44EB-BFB1-E513DD58EAB5}" type="presParOf" srcId="{BF42ED08-5441-469A-89E2-C311B01ECE10}" destId="{7D050D33-E842-4CB1-BB32-4472D789CEE1}" srcOrd="1" destOrd="0" presId="urn:microsoft.com/office/officeart/2008/layout/LinedList"/>
    <dgm:cxn modelId="{CE3C4FAD-5EDF-4EEA-B757-382ACDC28F6B}" type="presParOf" srcId="{BF42ED08-5441-469A-89E2-C311B01ECE10}" destId="{FD3D24A8-4982-4B60-942B-73B070CE19B4}" srcOrd="2" destOrd="0" presId="urn:microsoft.com/office/officeart/2008/layout/LinedList"/>
    <dgm:cxn modelId="{12B02A54-1AFD-4EBF-9721-5B36BD570D21}" type="presParOf" srcId="{90B000C9-3F7E-4301-BD37-196966FFDB8F}" destId="{85B36DE7-F063-476F-A91F-612170BD174F}" srcOrd="2" destOrd="0" presId="urn:microsoft.com/office/officeart/2008/layout/LinedList"/>
    <dgm:cxn modelId="{35E3F1AF-8B1F-42F4-ADC7-071198294132}" type="presParOf" srcId="{90B000C9-3F7E-4301-BD37-196966FFDB8F}" destId="{8A895258-102C-4957-97CF-8D065671F14F}" srcOrd="3" destOrd="0" presId="urn:microsoft.com/office/officeart/2008/layout/LinedList"/>
    <dgm:cxn modelId="{AF1A3D59-0E18-4CA9-9818-74AFA80EAAF9}" type="presParOf" srcId="{9D251D23-DD02-48F6-B400-EEDC0CCC200F}" destId="{BF488C13-3A87-4A50-B5CA-2686864198A8}" srcOrd="6" destOrd="0" presId="urn:microsoft.com/office/officeart/2008/layout/LinedList"/>
    <dgm:cxn modelId="{6E1FF056-4006-4FF7-814E-C32E6456B80D}" type="presParOf" srcId="{9D251D23-DD02-48F6-B400-EEDC0CCC200F}" destId="{4D6E740A-876E-4623-9127-D17E0D439AF6}" srcOrd="7" destOrd="0" presId="urn:microsoft.com/office/officeart/2008/layout/LinedList"/>
    <dgm:cxn modelId="{4697F76D-F60F-492F-8B67-4C8121BBFF78}" type="presParOf" srcId="{4D6E740A-876E-4623-9127-D17E0D439AF6}" destId="{57C51537-0F15-46E8-ACA8-15E1BDFAC399}" srcOrd="0" destOrd="0" presId="urn:microsoft.com/office/officeart/2008/layout/LinedList"/>
    <dgm:cxn modelId="{ED565098-CAEA-4235-8058-445749463783}" type="presParOf" srcId="{4D6E740A-876E-4623-9127-D17E0D439AF6}" destId="{E8C53F75-5B02-4AC7-A71D-A86D1DD4ADC7}" srcOrd="1" destOrd="0" presId="urn:microsoft.com/office/officeart/2008/layout/LinedList"/>
    <dgm:cxn modelId="{AB0E6127-D7FB-43F4-97B7-4A8C5FC9093B}" type="presParOf" srcId="{E8C53F75-5B02-4AC7-A71D-A86D1DD4ADC7}" destId="{DCAA3717-81A4-42BA-878C-558FB583B4E2}" srcOrd="0" destOrd="0" presId="urn:microsoft.com/office/officeart/2008/layout/LinedList"/>
    <dgm:cxn modelId="{86117007-AD5B-41DE-A5DB-9646CD1E8591}" type="presParOf" srcId="{E8C53F75-5B02-4AC7-A71D-A86D1DD4ADC7}" destId="{5A16EDAE-FCD0-4A07-B90E-C90466485383}" srcOrd="1" destOrd="0" presId="urn:microsoft.com/office/officeart/2008/layout/LinedList"/>
    <dgm:cxn modelId="{73380D59-81FF-402A-BD68-F6FC327AFB25}" type="presParOf" srcId="{5A16EDAE-FCD0-4A07-B90E-C90466485383}" destId="{BB46F8AE-C6C5-434E-B3DE-17879F251B8A}" srcOrd="0" destOrd="0" presId="urn:microsoft.com/office/officeart/2008/layout/LinedList"/>
    <dgm:cxn modelId="{F6BB9C51-4177-45FD-B291-4D3C72A8F27B}" type="presParOf" srcId="{5A16EDAE-FCD0-4A07-B90E-C90466485383}" destId="{8D13C629-F217-478C-A847-C3C5CB9514F2}" srcOrd="1" destOrd="0" presId="urn:microsoft.com/office/officeart/2008/layout/LinedList"/>
    <dgm:cxn modelId="{2E5C2494-6A54-434F-AD86-70A2FADAA378}" type="presParOf" srcId="{5A16EDAE-FCD0-4A07-B90E-C90466485383}" destId="{75E59EA5-C1C1-4564-9BA3-024657100CBC}" srcOrd="2" destOrd="0" presId="urn:microsoft.com/office/officeart/2008/layout/LinedList"/>
    <dgm:cxn modelId="{9BE42386-1EA8-4849-8E72-9461EAE202AA}" type="presParOf" srcId="{E8C53F75-5B02-4AC7-A71D-A86D1DD4ADC7}" destId="{751DBA29-87C6-44AE-B474-9D6D35DA044D}" srcOrd="2" destOrd="0" presId="urn:microsoft.com/office/officeart/2008/layout/LinedList"/>
    <dgm:cxn modelId="{1A0D859C-BC3C-4BC4-94E8-06934166D3F4}" type="presParOf" srcId="{E8C53F75-5B02-4AC7-A71D-A86D1DD4ADC7}" destId="{7C76EFF3-FF3C-40AE-9BFD-A154D678ACD6}" srcOrd="3" destOrd="0" presId="urn:microsoft.com/office/officeart/2008/layout/LinedList"/>
    <dgm:cxn modelId="{CBD0FD49-8341-47C7-843C-F3F0F2C93616}" type="presParOf" srcId="{9D251D23-DD02-48F6-B400-EEDC0CCC200F}" destId="{7B7993FD-5E4B-496E-BC51-651714F2C9CB}" srcOrd="8" destOrd="0" presId="urn:microsoft.com/office/officeart/2008/layout/LinedList"/>
    <dgm:cxn modelId="{0F4E3D82-2744-416E-9FEB-1FEA1D0BC173}" type="presParOf" srcId="{9D251D23-DD02-48F6-B400-EEDC0CCC200F}" destId="{DAC73962-ABFD-4DE1-B5DA-FFCEF70B240A}" srcOrd="9" destOrd="0" presId="urn:microsoft.com/office/officeart/2008/layout/LinedList"/>
    <dgm:cxn modelId="{33044549-EDFF-444F-A4F0-80F4D2A872F5}" type="presParOf" srcId="{DAC73962-ABFD-4DE1-B5DA-FFCEF70B240A}" destId="{C83A75EC-287E-40B0-B706-113650617AE8}" srcOrd="0" destOrd="0" presId="urn:microsoft.com/office/officeart/2008/layout/LinedList"/>
    <dgm:cxn modelId="{31EB3120-89B0-4834-AC7D-FBED3B6043CF}" type="presParOf" srcId="{DAC73962-ABFD-4DE1-B5DA-FFCEF70B240A}" destId="{FD5F13FF-9D2D-40A3-883C-D7335D8FF753}" srcOrd="1" destOrd="0" presId="urn:microsoft.com/office/officeart/2008/layout/LinedList"/>
    <dgm:cxn modelId="{5E340400-75B9-4D0C-9A67-A5FBC31D6131}" type="presParOf" srcId="{FD5F13FF-9D2D-40A3-883C-D7335D8FF753}" destId="{007EB30D-3C99-4171-B445-54C544E8F2F1}" srcOrd="0" destOrd="0" presId="urn:microsoft.com/office/officeart/2008/layout/LinedList"/>
    <dgm:cxn modelId="{0546A2C9-68EE-47BE-9FFA-4F1440B18D1C}" type="presParOf" srcId="{FD5F13FF-9D2D-40A3-883C-D7335D8FF753}" destId="{1102F439-F44E-42B5-B040-AF5E8DE7305A}" srcOrd="1" destOrd="0" presId="urn:microsoft.com/office/officeart/2008/layout/LinedList"/>
    <dgm:cxn modelId="{1973B86C-ABA7-4036-A7F1-24421D8FCEC6}" type="presParOf" srcId="{1102F439-F44E-42B5-B040-AF5E8DE7305A}" destId="{8AB5EE5B-E17A-452F-B33C-F284F097F37F}" srcOrd="0" destOrd="0" presId="urn:microsoft.com/office/officeart/2008/layout/LinedList"/>
    <dgm:cxn modelId="{2D401EA2-90F5-47E7-8CB3-1C097B36C728}" type="presParOf" srcId="{1102F439-F44E-42B5-B040-AF5E8DE7305A}" destId="{CC00B0E6-9C86-463E-938F-2AA4DF871544}" srcOrd="1" destOrd="0" presId="urn:microsoft.com/office/officeart/2008/layout/LinedList"/>
    <dgm:cxn modelId="{4AF00E04-F392-4DC2-8582-4C2AE7EA350F}" type="presParOf" srcId="{1102F439-F44E-42B5-B040-AF5E8DE7305A}" destId="{5E111108-F059-4E02-932A-C3F9E21B5E6D}" srcOrd="2" destOrd="0" presId="urn:microsoft.com/office/officeart/2008/layout/LinedList"/>
    <dgm:cxn modelId="{B85F48EC-0138-49A6-907C-13B8690BCF41}" type="presParOf" srcId="{FD5F13FF-9D2D-40A3-883C-D7335D8FF753}" destId="{5D6D76B4-088A-44C4-A141-389B86E07D34}" srcOrd="2" destOrd="0" presId="urn:microsoft.com/office/officeart/2008/layout/LinedList"/>
    <dgm:cxn modelId="{8A765E3D-FB99-43C0-8652-3C83545ED068}" type="presParOf" srcId="{FD5F13FF-9D2D-40A3-883C-D7335D8FF753}" destId="{DEC60DBA-394D-4597-BC89-302E0520156D}" srcOrd="3" destOrd="0" presId="urn:microsoft.com/office/officeart/2008/layout/LinedList"/>
    <dgm:cxn modelId="{7F23BD30-EE73-48BF-863F-DEEA21678D1A}" type="presParOf" srcId="{9D251D23-DD02-48F6-B400-EEDC0CCC200F}" destId="{71575A58-4999-4233-A0E3-F60DB20AD044}" srcOrd="10" destOrd="0" presId="urn:microsoft.com/office/officeart/2008/layout/LinedList"/>
    <dgm:cxn modelId="{FCFEE45B-11DF-4FD1-95BB-723A1B0A2FDF}" type="presParOf" srcId="{9D251D23-DD02-48F6-B400-EEDC0CCC200F}" destId="{F9327DF4-42EF-4CFE-ACCA-CC43EA46054E}" srcOrd="11" destOrd="0" presId="urn:microsoft.com/office/officeart/2008/layout/LinedList"/>
    <dgm:cxn modelId="{E41899B4-4BCE-472E-B868-ED9740BA9651}" type="presParOf" srcId="{F9327DF4-42EF-4CFE-ACCA-CC43EA46054E}" destId="{E511885A-3EC0-4E6D-81EA-A4EC5D0F9262}" srcOrd="0" destOrd="0" presId="urn:microsoft.com/office/officeart/2008/layout/LinedList"/>
    <dgm:cxn modelId="{ADFC8318-A410-4F07-9267-0C7B6EC220C1}" type="presParOf" srcId="{F9327DF4-42EF-4CFE-ACCA-CC43EA46054E}" destId="{89FA63F3-EBB4-46C9-8598-9C46EC72C044}" srcOrd="1" destOrd="0" presId="urn:microsoft.com/office/officeart/2008/layout/LinedList"/>
    <dgm:cxn modelId="{076A7EE3-112C-44C1-B3B2-F35BB908CFA2}" type="presParOf" srcId="{89FA63F3-EBB4-46C9-8598-9C46EC72C044}" destId="{F8763686-D4D5-443F-9A75-442DF53B0113}" srcOrd="0" destOrd="0" presId="urn:microsoft.com/office/officeart/2008/layout/LinedList"/>
    <dgm:cxn modelId="{5A85CEFE-F184-41EF-ABD6-0AAFF1F1C5BC}" type="presParOf" srcId="{89FA63F3-EBB4-46C9-8598-9C46EC72C044}" destId="{28A8E4E4-8D27-4589-8AAD-C7935C2CED75}" srcOrd="1" destOrd="0" presId="urn:microsoft.com/office/officeart/2008/layout/LinedList"/>
    <dgm:cxn modelId="{F6DF84EA-22EE-4FD1-B07D-0EF3F24C2ADD}" type="presParOf" srcId="{28A8E4E4-8D27-4589-8AAD-C7935C2CED75}" destId="{CFF19071-EAF9-42DC-96DA-BBB4691333A6}" srcOrd="0" destOrd="0" presId="urn:microsoft.com/office/officeart/2008/layout/LinedList"/>
    <dgm:cxn modelId="{CDB8C90E-F3C1-48F6-8585-28A1F2DB0AEB}" type="presParOf" srcId="{28A8E4E4-8D27-4589-8AAD-C7935C2CED75}" destId="{6889DC47-0EFA-46F4-91D3-B512CDE3BC5E}" srcOrd="1" destOrd="0" presId="urn:microsoft.com/office/officeart/2008/layout/LinedList"/>
    <dgm:cxn modelId="{D1E95D00-C56D-4EE3-A746-A38EBEA5AC9B}" type="presParOf" srcId="{28A8E4E4-8D27-4589-8AAD-C7935C2CED75}" destId="{E62451E0-2810-49E7-AD9A-5933B8BCDA6A}" srcOrd="2" destOrd="0" presId="urn:microsoft.com/office/officeart/2008/layout/LinedList"/>
    <dgm:cxn modelId="{090F755B-B50B-451A-AF29-36532C5F62B5}" type="presParOf" srcId="{89FA63F3-EBB4-46C9-8598-9C46EC72C044}" destId="{2FF00822-CD8C-488B-B4BD-98C57E6BC9B0}" srcOrd="2" destOrd="0" presId="urn:microsoft.com/office/officeart/2008/layout/LinedList"/>
    <dgm:cxn modelId="{BEB480A3-EEF1-4616-A669-86C90B873430}" type="presParOf" srcId="{89FA63F3-EBB4-46C9-8598-9C46EC72C044}" destId="{182F8CBE-7549-4B5A-80AE-17B2288E7737}" srcOrd="3" destOrd="0" presId="urn:microsoft.com/office/officeart/2008/layout/LinedList"/>
    <dgm:cxn modelId="{6DD6D80C-EF10-4F68-A544-4B72230A94EF}" type="presParOf" srcId="{9D251D23-DD02-48F6-B400-EEDC0CCC200F}" destId="{445F2229-723D-4F9A-8D19-5B20122E85D2}" srcOrd="12" destOrd="0" presId="urn:microsoft.com/office/officeart/2008/layout/LinedList"/>
    <dgm:cxn modelId="{14F48924-2A3F-4B55-8E71-CBFF18F28B5B}" type="presParOf" srcId="{9D251D23-DD02-48F6-B400-EEDC0CCC200F}" destId="{E39B003F-EB80-4472-A584-90CDAB86C407}" srcOrd="13" destOrd="0" presId="urn:microsoft.com/office/officeart/2008/layout/LinedList"/>
    <dgm:cxn modelId="{66467737-8591-45AF-8F26-917DC048286D}" type="presParOf" srcId="{E39B003F-EB80-4472-A584-90CDAB86C407}" destId="{7A87AE05-A330-4876-96B7-D9F97769EFC4}" srcOrd="0" destOrd="0" presId="urn:microsoft.com/office/officeart/2008/layout/LinedList"/>
    <dgm:cxn modelId="{3C982C8B-795E-4326-ACCF-942BC8EE90B7}" type="presParOf" srcId="{E39B003F-EB80-4472-A584-90CDAB86C407}" destId="{92E66801-4704-489D-A72A-8DA3ED844AEA}" srcOrd="1" destOrd="0" presId="urn:microsoft.com/office/officeart/2008/layout/LinedList"/>
    <dgm:cxn modelId="{5814B35B-1F50-4B37-AB26-F6E7E93A5D8B}" type="presParOf" srcId="{92E66801-4704-489D-A72A-8DA3ED844AEA}" destId="{7882D5CB-571D-4646-915C-21396ACA77FF}" srcOrd="0" destOrd="0" presId="urn:microsoft.com/office/officeart/2008/layout/LinedList"/>
    <dgm:cxn modelId="{DE8A1B03-C35C-4535-BCA3-506F8C75485A}" type="presParOf" srcId="{92E66801-4704-489D-A72A-8DA3ED844AEA}" destId="{AC6E252A-1BAF-4A38-9512-55169EC909A4}" srcOrd="1" destOrd="0" presId="urn:microsoft.com/office/officeart/2008/layout/LinedList"/>
    <dgm:cxn modelId="{43819372-575E-44A3-ADF4-97C1DFC744D3}" type="presParOf" srcId="{AC6E252A-1BAF-4A38-9512-55169EC909A4}" destId="{C51B36D7-28EC-4FCA-A097-0E3CEEDE581E}" srcOrd="0" destOrd="0" presId="urn:microsoft.com/office/officeart/2008/layout/LinedList"/>
    <dgm:cxn modelId="{F949DEEA-968D-400B-8CBC-52C3E05D5136}" type="presParOf" srcId="{AC6E252A-1BAF-4A38-9512-55169EC909A4}" destId="{0A036916-D852-43D8-BD93-F259B399A0C5}" srcOrd="1" destOrd="0" presId="urn:microsoft.com/office/officeart/2008/layout/LinedList"/>
    <dgm:cxn modelId="{BF64BBDC-E02A-4221-9F5B-446BF073C853}" type="presParOf" srcId="{AC6E252A-1BAF-4A38-9512-55169EC909A4}" destId="{B65407B2-57BE-44AB-B997-3E3782D8A2E2}" srcOrd="2" destOrd="0" presId="urn:microsoft.com/office/officeart/2008/layout/LinedList"/>
    <dgm:cxn modelId="{A6DC7CD9-746A-4323-8381-BBBCB1260554}" type="presParOf" srcId="{92E66801-4704-489D-A72A-8DA3ED844AEA}" destId="{B405910A-AAA7-4C8C-A1DE-9E360ED657CD}" srcOrd="2" destOrd="0" presId="urn:microsoft.com/office/officeart/2008/layout/LinedList"/>
    <dgm:cxn modelId="{F83D171E-2EC1-4907-A32B-B1EDCB141B18}" type="presParOf" srcId="{92E66801-4704-489D-A72A-8DA3ED844AEA}" destId="{4B2019A8-0998-4CD9-9E0E-334CED0B08CD}" srcOrd="3"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EE792-A02C-4B69-8E84-4967A368D6DF}">
      <dsp:nvSpPr>
        <dsp:cNvPr id="0" name=""/>
        <dsp:cNvSpPr/>
      </dsp:nvSpPr>
      <dsp:spPr>
        <a:xfrm>
          <a:off x="0" y="3505198"/>
          <a:ext cx="525780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F2F02534-4E77-4589-BE74-5A6A33C5ED20}">
      <dsp:nvSpPr>
        <dsp:cNvPr id="0" name=""/>
        <dsp:cNvSpPr/>
      </dsp:nvSpPr>
      <dsp:spPr>
        <a:xfrm>
          <a:off x="0" y="430"/>
          <a:ext cx="429443" cy="50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bg1"/>
              </a:solidFill>
              <a:effectLst>
                <a:outerShdw blurRad="38100" dist="38100" dir="2700000" algn="tl">
                  <a:srgbClr val="000000">
                    <a:alpha val="43137"/>
                  </a:srgbClr>
                </a:outerShdw>
              </a:effectLst>
            </a:rPr>
            <a:t>01</a:t>
          </a:r>
          <a:endParaRPr lang="en-US" sz="2000" b="0" kern="1200" dirty="0">
            <a:solidFill>
              <a:schemeClr val="bg1"/>
            </a:solidFill>
            <a:effectLst>
              <a:outerShdw blurRad="38100" dist="38100" dir="2700000" algn="tl">
                <a:srgbClr val="000000">
                  <a:alpha val="43137"/>
                </a:srgbClr>
              </a:outerShdw>
            </a:effectLst>
          </a:endParaRPr>
        </a:p>
      </dsp:txBody>
      <dsp:txXfrm>
        <a:off x="0" y="430"/>
        <a:ext cx="429443" cy="504248"/>
      </dsp:txXfrm>
    </dsp:sp>
    <dsp:sp modelId="{59A44CCD-EC55-4A87-956E-07AF162F48AB}">
      <dsp:nvSpPr>
        <dsp:cNvPr id="0" name=""/>
        <dsp:cNvSpPr/>
      </dsp:nvSpPr>
      <dsp:spPr>
        <a:xfrm>
          <a:off x="506077" y="23328"/>
          <a:ext cx="4750900" cy="45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err="1" smtClean="0">
              <a:solidFill>
                <a:schemeClr val="bg1"/>
              </a:solidFill>
              <a:effectLst>
                <a:outerShdw blurRad="38100" dist="38100" dir="2700000" algn="tl">
                  <a:srgbClr val="000000">
                    <a:alpha val="43137"/>
                  </a:srgbClr>
                </a:outerShdw>
              </a:effectLst>
            </a:rPr>
            <a:t>Sejarah</a:t>
          </a:r>
          <a:r>
            <a:rPr lang="en-US" sz="2000" b="0" kern="1200" dirty="0" smtClean="0">
              <a:solidFill>
                <a:schemeClr val="bg1"/>
              </a:solidFill>
              <a:effectLst>
                <a:outerShdw blurRad="38100" dist="38100" dir="2700000" algn="tl">
                  <a:srgbClr val="000000">
                    <a:alpha val="43137"/>
                  </a:srgbClr>
                </a:outerShdw>
              </a:effectLst>
            </a:rPr>
            <a:t> </a:t>
          </a:r>
          <a:r>
            <a:rPr lang="en-US" sz="2000" b="0" kern="1200" dirty="0" err="1" smtClean="0">
              <a:solidFill>
                <a:schemeClr val="bg1"/>
              </a:solidFill>
              <a:effectLst>
                <a:outerShdw blurRad="38100" dist="38100" dir="2700000" algn="tl">
                  <a:srgbClr val="000000">
                    <a:alpha val="43137"/>
                  </a:srgbClr>
                </a:outerShdw>
              </a:effectLst>
            </a:rPr>
            <a:t>Akuntansi</a:t>
          </a:r>
          <a:endParaRPr lang="en-US" sz="2000" b="0" kern="1200" dirty="0">
            <a:solidFill>
              <a:schemeClr val="bg1"/>
            </a:solidFill>
            <a:effectLst>
              <a:outerShdw blurRad="38100" dist="38100" dir="2700000" algn="tl">
                <a:srgbClr val="000000">
                  <a:alpha val="43137"/>
                </a:srgbClr>
              </a:outerShdw>
            </a:effectLst>
          </a:endParaRPr>
        </a:p>
      </dsp:txBody>
      <dsp:txXfrm>
        <a:off x="506077" y="23328"/>
        <a:ext cx="4750900" cy="457959"/>
      </dsp:txXfrm>
    </dsp:sp>
    <dsp:sp modelId="{CC5BF8DC-6D01-4CA4-BBC2-EC57157D4B10}">
      <dsp:nvSpPr>
        <dsp:cNvPr id="0" name=""/>
        <dsp:cNvSpPr/>
      </dsp:nvSpPr>
      <dsp:spPr>
        <a:xfrm>
          <a:off x="429443" y="496036"/>
          <a:ext cx="4087117"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4E3E2734-626B-4B4F-A90F-A1ABEEB76E5F}">
      <dsp:nvSpPr>
        <dsp:cNvPr id="0" name=""/>
        <dsp:cNvSpPr/>
      </dsp:nvSpPr>
      <dsp:spPr>
        <a:xfrm>
          <a:off x="0" y="504679"/>
          <a:ext cx="525780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EABC56BA-BED8-4618-966A-6DFEB4199E1E}">
      <dsp:nvSpPr>
        <dsp:cNvPr id="0" name=""/>
        <dsp:cNvSpPr/>
      </dsp:nvSpPr>
      <dsp:spPr>
        <a:xfrm>
          <a:off x="0" y="504679"/>
          <a:ext cx="441960" cy="50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bg1"/>
              </a:solidFill>
              <a:effectLst>
                <a:outerShdw blurRad="38100" dist="38100" dir="2700000" algn="tl">
                  <a:srgbClr val="000000">
                    <a:alpha val="43137"/>
                  </a:srgbClr>
                </a:outerShdw>
              </a:effectLst>
            </a:rPr>
            <a:t>02</a:t>
          </a:r>
          <a:endParaRPr lang="en-US" sz="2000" b="0" kern="1200" dirty="0">
            <a:solidFill>
              <a:schemeClr val="bg1"/>
            </a:solidFill>
            <a:effectLst>
              <a:outerShdw blurRad="38100" dist="38100" dir="2700000" algn="tl">
                <a:srgbClr val="000000">
                  <a:alpha val="43137"/>
                </a:srgbClr>
              </a:outerShdw>
            </a:effectLst>
          </a:endParaRPr>
        </a:p>
      </dsp:txBody>
      <dsp:txXfrm>
        <a:off x="0" y="504679"/>
        <a:ext cx="441960" cy="504248"/>
      </dsp:txXfrm>
    </dsp:sp>
    <dsp:sp modelId="{743E8C90-C21B-4A8F-BE22-3AA97EA521E5}">
      <dsp:nvSpPr>
        <dsp:cNvPr id="0" name=""/>
        <dsp:cNvSpPr/>
      </dsp:nvSpPr>
      <dsp:spPr>
        <a:xfrm>
          <a:off x="520827" y="527577"/>
          <a:ext cx="4127373" cy="45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err="1" smtClean="0">
              <a:solidFill>
                <a:schemeClr val="bg1"/>
              </a:solidFill>
              <a:effectLst>
                <a:outerShdw blurRad="38100" dist="38100" dir="2700000" algn="tl">
                  <a:srgbClr val="000000">
                    <a:alpha val="43137"/>
                  </a:srgbClr>
                </a:outerShdw>
              </a:effectLst>
            </a:rPr>
            <a:t>Metodologi</a:t>
          </a:r>
          <a:r>
            <a:rPr lang="en-US" sz="2000" b="0" kern="1200" dirty="0" smtClean="0">
              <a:solidFill>
                <a:schemeClr val="bg1"/>
              </a:solidFill>
              <a:effectLst>
                <a:outerShdw blurRad="38100" dist="38100" dir="2700000" algn="tl">
                  <a:srgbClr val="000000">
                    <a:alpha val="43137"/>
                  </a:srgbClr>
                </a:outerShdw>
              </a:effectLst>
            </a:rPr>
            <a:t> </a:t>
          </a:r>
          <a:r>
            <a:rPr lang="en-US" sz="2000" b="0" kern="1200" dirty="0" err="1" smtClean="0">
              <a:solidFill>
                <a:schemeClr val="bg1"/>
              </a:solidFill>
              <a:effectLst>
                <a:outerShdw blurRad="38100" dist="38100" dir="2700000" algn="tl">
                  <a:srgbClr val="000000">
                    <a:alpha val="43137"/>
                  </a:srgbClr>
                </a:outerShdw>
              </a:effectLst>
            </a:rPr>
            <a:t>Akuntansi</a:t>
          </a:r>
          <a:endParaRPr lang="en-US" sz="2000" b="0" kern="1200" dirty="0">
            <a:solidFill>
              <a:schemeClr val="bg1"/>
            </a:solidFill>
            <a:effectLst>
              <a:outerShdw blurRad="38100" dist="38100" dir="2700000" algn="tl">
                <a:srgbClr val="000000">
                  <a:alpha val="43137"/>
                </a:srgbClr>
              </a:outerShdw>
            </a:effectLst>
          </a:endParaRPr>
        </a:p>
      </dsp:txBody>
      <dsp:txXfrm>
        <a:off x="520827" y="527577"/>
        <a:ext cx="4127373" cy="457959"/>
      </dsp:txXfrm>
    </dsp:sp>
    <dsp:sp modelId="{DC45F465-6650-4A89-ABDD-FD5F37F26653}">
      <dsp:nvSpPr>
        <dsp:cNvPr id="0" name=""/>
        <dsp:cNvSpPr/>
      </dsp:nvSpPr>
      <dsp:spPr>
        <a:xfrm>
          <a:off x="441960" y="1000285"/>
          <a:ext cx="420624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E7D05F0-6B97-461F-962B-DC8ED7F09877}">
      <dsp:nvSpPr>
        <dsp:cNvPr id="0" name=""/>
        <dsp:cNvSpPr/>
      </dsp:nvSpPr>
      <dsp:spPr>
        <a:xfrm>
          <a:off x="0" y="1008927"/>
          <a:ext cx="525780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DE1CF7FF-673F-422B-B69A-BE6EDB9AC2EE}">
      <dsp:nvSpPr>
        <dsp:cNvPr id="0" name=""/>
        <dsp:cNvSpPr/>
      </dsp:nvSpPr>
      <dsp:spPr>
        <a:xfrm>
          <a:off x="0" y="1008927"/>
          <a:ext cx="435917" cy="50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bg1"/>
              </a:solidFill>
              <a:effectLst>
                <a:outerShdw blurRad="38100" dist="38100" dir="2700000" algn="tl">
                  <a:srgbClr val="000000">
                    <a:alpha val="43137"/>
                  </a:srgbClr>
                </a:outerShdw>
              </a:effectLst>
            </a:rPr>
            <a:t>03</a:t>
          </a:r>
          <a:endParaRPr lang="en-US" sz="2000" b="0" kern="1200" dirty="0">
            <a:solidFill>
              <a:schemeClr val="bg1"/>
            </a:solidFill>
            <a:effectLst>
              <a:outerShdw blurRad="38100" dist="38100" dir="2700000" algn="tl">
                <a:srgbClr val="000000">
                  <a:alpha val="43137"/>
                </a:srgbClr>
              </a:outerShdw>
            </a:effectLst>
          </a:endParaRPr>
        </a:p>
      </dsp:txBody>
      <dsp:txXfrm>
        <a:off x="0" y="1008927"/>
        <a:ext cx="435917" cy="504248"/>
      </dsp:txXfrm>
    </dsp:sp>
    <dsp:sp modelId="{7D050D33-E842-4CB1-BB32-4472D789CEE1}">
      <dsp:nvSpPr>
        <dsp:cNvPr id="0" name=""/>
        <dsp:cNvSpPr/>
      </dsp:nvSpPr>
      <dsp:spPr>
        <a:xfrm>
          <a:off x="513706" y="1031825"/>
          <a:ext cx="4741021" cy="45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0" kern="1200" dirty="0" err="1" smtClean="0">
              <a:solidFill>
                <a:schemeClr val="bg1"/>
              </a:solidFill>
              <a:effectLst>
                <a:outerShdw blurRad="38100" dist="38100" dir="2700000" algn="tl">
                  <a:srgbClr val="000000">
                    <a:alpha val="43137"/>
                  </a:srgbClr>
                </a:outerShdw>
              </a:effectLst>
            </a:rPr>
            <a:t>Struktur</a:t>
          </a:r>
          <a:r>
            <a:rPr lang="en-US" sz="1500" b="0" kern="1200" dirty="0" smtClean="0">
              <a:solidFill>
                <a:schemeClr val="bg1"/>
              </a:solidFill>
              <a:effectLst>
                <a:outerShdw blurRad="38100" dist="38100" dir="2700000" algn="tl">
                  <a:srgbClr val="000000">
                    <a:alpha val="43137"/>
                  </a:srgbClr>
                </a:outerShdw>
              </a:effectLst>
            </a:rPr>
            <a:t> </a:t>
          </a:r>
          <a:r>
            <a:rPr lang="en-US" sz="1500" b="0" kern="1200" dirty="0" err="1" smtClean="0">
              <a:solidFill>
                <a:schemeClr val="bg1"/>
              </a:solidFill>
              <a:effectLst>
                <a:outerShdw blurRad="38100" dist="38100" dir="2700000" algn="tl">
                  <a:srgbClr val="000000">
                    <a:alpha val="43137"/>
                  </a:srgbClr>
                </a:outerShdw>
              </a:effectLst>
            </a:rPr>
            <a:t>Teori</a:t>
          </a:r>
          <a:r>
            <a:rPr lang="en-US" sz="1500" b="0" kern="1200" dirty="0" smtClean="0">
              <a:solidFill>
                <a:schemeClr val="bg1"/>
              </a:solidFill>
              <a:effectLst>
                <a:outerShdw blurRad="38100" dist="38100" dir="2700000" algn="tl">
                  <a:srgbClr val="000000">
                    <a:alpha val="43137"/>
                  </a:srgbClr>
                </a:outerShdw>
              </a:effectLst>
            </a:rPr>
            <a:t> </a:t>
          </a:r>
          <a:r>
            <a:rPr lang="en-US" sz="1500" b="0" kern="1200" dirty="0" err="1" smtClean="0">
              <a:solidFill>
                <a:schemeClr val="bg1"/>
              </a:solidFill>
              <a:effectLst>
                <a:outerShdw blurRad="38100" dist="38100" dir="2700000" algn="tl">
                  <a:srgbClr val="000000">
                    <a:alpha val="43137"/>
                  </a:srgbClr>
                </a:outerShdw>
              </a:effectLst>
            </a:rPr>
            <a:t>Akuntansi</a:t>
          </a:r>
          <a:endParaRPr lang="en-US" sz="1500" b="0" kern="1200" dirty="0">
            <a:solidFill>
              <a:schemeClr val="bg1"/>
            </a:solidFill>
            <a:effectLst>
              <a:outerShdw blurRad="38100" dist="38100" dir="2700000" algn="tl">
                <a:srgbClr val="000000">
                  <a:alpha val="43137"/>
                </a:srgbClr>
              </a:outerShdw>
            </a:effectLst>
          </a:endParaRPr>
        </a:p>
      </dsp:txBody>
      <dsp:txXfrm>
        <a:off x="513706" y="1031825"/>
        <a:ext cx="4741021" cy="457959"/>
      </dsp:txXfrm>
    </dsp:sp>
    <dsp:sp modelId="{85B36DE7-F063-476F-A91F-612170BD174F}">
      <dsp:nvSpPr>
        <dsp:cNvPr id="0" name=""/>
        <dsp:cNvSpPr/>
      </dsp:nvSpPr>
      <dsp:spPr>
        <a:xfrm>
          <a:off x="435917" y="1519281"/>
          <a:ext cx="4148732"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F488C13-3A87-4A50-B5CA-2686864198A8}">
      <dsp:nvSpPr>
        <dsp:cNvPr id="0" name=""/>
        <dsp:cNvSpPr/>
      </dsp:nvSpPr>
      <dsp:spPr>
        <a:xfrm>
          <a:off x="0" y="1513175"/>
          <a:ext cx="525780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57C51537-0F15-46E8-ACA8-15E1BDFAC399}">
      <dsp:nvSpPr>
        <dsp:cNvPr id="0" name=""/>
        <dsp:cNvSpPr/>
      </dsp:nvSpPr>
      <dsp:spPr>
        <a:xfrm>
          <a:off x="0" y="1513175"/>
          <a:ext cx="406568" cy="50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bg1"/>
              </a:solidFill>
              <a:effectLst>
                <a:outerShdw blurRad="38100" dist="38100" dir="2700000" algn="tl">
                  <a:srgbClr val="000000">
                    <a:alpha val="43137"/>
                  </a:srgbClr>
                </a:outerShdw>
              </a:effectLst>
            </a:rPr>
            <a:t>04</a:t>
          </a:r>
          <a:endParaRPr lang="en-US" sz="2000" b="0" kern="1200" dirty="0">
            <a:solidFill>
              <a:schemeClr val="bg1"/>
            </a:solidFill>
            <a:effectLst>
              <a:outerShdw blurRad="38100" dist="38100" dir="2700000" algn="tl">
                <a:srgbClr val="000000">
                  <a:alpha val="43137"/>
                </a:srgbClr>
              </a:outerShdw>
            </a:effectLst>
          </a:endParaRPr>
        </a:p>
      </dsp:txBody>
      <dsp:txXfrm>
        <a:off x="0" y="1513175"/>
        <a:ext cx="406568" cy="504248"/>
      </dsp:txXfrm>
    </dsp:sp>
    <dsp:sp modelId="{8D13C629-F217-478C-A847-C3C5CB9514F2}">
      <dsp:nvSpPr>
        <dsp:cNvPr id="0" name=""/>
        <dsp:cNvSpPr/>
      </dsp:nvSpPr>
      <dsp:spPr>
        <a:xfrm>
          <a:off x="479120" y="1536073"/>
          <a:ext cx="4778235" cy="45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err="1" smtClean="0"/>
            <a:t>Kerangka</a:t>
          </a:r>
          <a:r>
            <a:rPr lang="en-US" sz="1600" kern="1200" dirty="0" smtClean="0"/>
            <a:t> </a:t>
          </a:r>
          <a:r>
            <a:rPr lang="en-US" sz="1600" kern="1200" dirty="0" err="1" smtClean="0"/>
            <a:t>konseptual</a:t>
          </a:r>
          <a:r>
            <a:rPr lang="en-US" sz="1600" kern="1200" dirty="0" smtClean="0"/>
            <a:t> </a:t>
          </a:r>
          <a:r>
            <a:rPr lang="en-US" sz="1600" kern="1200" dirty="0" err="1" smtClean="0"/>
            <a:t>penyusunan</a:t>
          </a:r>
          <a:r>
            <a:rPr lang="en-US" sz="1600" kern="1200" dirty="0" smtClean="0"/>
            <a:t> </a:t>
          </a:r>
          <a:r>
            <a:rPr lang="en-US" sz="1600" kern="1200" dirty="0" err="1" smtClean="0"/>
            <a:t>laporan</a:t>
          </a:r>
          <a:r>
            <a:rPr lang="en-US" sz="1600" kern="1200" dirty="0" smtClean="0"/>
            <a:t> </a:t>
          </a:r>
          <a:r>
            <a:rPr lang="en-US" sz="1600" kern="1200" dirty="0" err="1" smtClean="0"/>
            <a:t>keuangan</a:t>
          </a:r>
          <a:r>
            <a:rPr lang="en-US" sz="1600" kern="1200" dirty="0" smtClean="0"/>
            <a:t> </a:t>
          </a:r>
          <a:endParaRPr lang="en-US" sz="1600" b="0" kern="1200" dirty="0">
            <a:solidFill>
              <a:schemeClr val="bg1"/>
            </a:solidFill>
            <a:effectLst>
              <a:outerShdw blurRad="38100" dist="38100" dir="2700000" algn="tl">
                <a:srgbClr val="000000">
                  <a:alpha val="43137"/>
                </a:srgbClr>
              </a:outerShdw>
            </a:effectLst>
          </a:endParaRPr>
        </a:p>
      </dsp:txBody>
      <dsp:txXfrm>
        <a:off x="479120" y="1536073"/>
        <a:ext cx="4778235" cy="457959"/>
      </dsp:txXfrm>
    </dsp:sp>
    <dsp:sp modelId="{751DBA29-87C6-44AE-B474-9D6D35DA044D}">
      <dsp:nvSpPr>
        <dsp:cNvPr id="0" name=""/>
        <dsp:cNvSpPr/>
      </dsp:nvSpPr>
      <dsp:spPr>
        <a:xfrm>
          <a:off x="406568" y="2023529"/>
          <a:ext cx="3869412"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7B7993FD-5E4B-496E-BC51-651714F2C9CB}">
      <dsp:nvSpPr>
        <dsp:cNvPr id="0" name=""/>
        <dsp:cNvSpPr/>
      </dsp:nvSpPr>
      <dsp:spPr>
        <a:xfrm>
          <a:off x="0" y="2017424"/>
          <a:ext cx="525780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C83A75EC-287E-40B0-B706-113650617AE8}">
      <dsp:nvSpPr>
        <dsp:cNvPr id="0" name=""/>
        <dsp:cNvSpPr/>
      </dsp:nvSpPr>
      <dsp:spPr>
        <a:xfrm>
          <a:off x="0" y="2017424"/>
          <a:ext cx="441960" cy="50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bg1"/>
              </a:solidFill>
              <a:effectLst>
                <a:outerShdw blurRad="38100" dist="38100" dir="2700000" algn="tl">
                  <a:srgbClr val="000000">
                    <a:alpha val="43137"/>
                  </a:srgbClr>
                </a:outerShdw>
              </a:effectLst>
            </a:rPr>
            <a:t>05</a:t>
          </a:r>
          <a:endParaRPr lang="en-US" sz="2000" b="0" kern="1200" dirty="0">
            <a:solidFill>
              <a:schemeClr val="bg1"/>
            </a:solidFill>
            <a:effectLst>
              <a:outerShdw blurRad="38100" dist="38100" dir="2700000" algn="tl">
                <a:srgbClr val="000000">
                  <a:alpha val="43137"/>
                </a:srgbClr>
              </a:outerShdw>
            </a:effectLst>
          </a:endParaRPr>
        </a:p>
      </dsp:txBody>
      <dsp:txXfrm>
        <a:off x="0" y="2017424"/>
        <a:ext cx="441960" cy="504248"/>
      </dsp:txXfrm>
    </dsp:sp>
    <dsp:sp modelId="{CC00B0E6-9C86-463E-938F-2AA4DF871544}">
      <dsp:nvSpPr>
        <dsp:cNvPr id="0" name=""/>
        <dsp:cNvSpPr/>
      </dsp:nvSpPr>
      <dsp:spPr>
        <a:xfrm>
          <a:off x="520827" y="2040322"/>
          <a:ext cx="4127373" cy="45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Laporan</a:t>
          </a:r>
          <a:r>
            <a:rPr lang="en-US" sz="2000" kern="1200" dirty="0" smtClean="0"/>
            <a:t> </a:t>
          </a:r>
          <a:r>
            <a:rPr lang="en-US" sz="2000" kern="1200" dirty="0" err="1" smtClean="0"/>
            <a:t>Keuangan</a:t>
          </a:r>
          <a:r>
            <a:rPr lang="en-US" sz="2000" kern="1200" dirty="0" smtClean="0"/>
            <a:t> </a:t>
          </a:r>
          <a:endParaRPr lang="en-US" sz="2000" b="0" kern="1200" dirty="0">
            <a:solidFill>
              <a:schemeClr val="bg1"/>
            </a:solidFill>
            <a:effectLst>
              <a:outerShdw blurRad="38100" dist="38100" dir="2700000" algn="tl">
                <a:srgbClr val="000000">
                  <a:alpha val="43137"/>
                </a:srgbClr>
              </a:outerShdw>
            </a:effectLst>
          </a:endParaRPr>
        </a:p>
      </dsp:txBody>
      <dsp:txXfrm>
        <a:off x="520827" y="2040322"/>
        <a:ext cx="4127373" cy="457959"/>
      </dsp:txXfrm>
    </dsp:sp>
    <dsp:sp modelId="{5D6D76B4-088A-44C4-A141-389B86E07D34}">
      <dsp:nvSpPr>
        <dsp:cNvPr id="0" name=""/>
        <dsp:cNvSpPr/>
      </dsp:nvSpPr>
      <dsp:spPr>
        <a:xfrm>
          <a:off x="441960" y="2527778"/>
          <a:ext cx="420624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71575A58-4999-4233-A0E3-F60DB20AD044}">
      <dsp:nvSpPr>
        <dsp:cNvPr id="0" name=""/>
        <dsp:cNvSpPr/>
      </dsp:nvSpPr>
      <dsp:spPr>
        <a:xfrm>
          <a:off x="0" y="2521672"/>
          <a:ext cx="525780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E511885A-3EC0-4E6D-81EA-A4EC5D0F9262}">
      <dsp:nvSpPr>
        <dsp:cNvPr id="0" name=""/>
        <dsp:cNvSpPr/>
      </dsp:nvSpPr>
      <dsp:spPr>
        <a:xfrm>
          <a:off x="0" y="2521672"/>
          <a:ext cx="441960" cy="50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bg1"/>
              </a:solidFill>
              <a:effectLst>
                <a:outerShdw blurRad="38100" dist="38100" dir="2700000" algn="tl">
                  <a:srgbClr val="000000">
                    <a:alpha val="43137"/>
                  </a:srgbClr>
                </a:outerShdw>
              </a:effectLst>
            </a:rPr>
            <a:t>06</a:t>
          </a:r>
          <a:endParaRPr lang="en-US" sz="2000" b="0" kern="1200" dirty="0">
            <a:solidFill>
              <a:schemeClr val="bg1"/>
            </a:solidFill>
            <a:effectLst>
              <a:outerShdw blurRad="38100" dist="38100" dir="2700000" algn="tl">
                <a:srgbClr val="000000">
                  <a:alpha val="43137"/>
                </a:srgbClr>
              </a:outerShdw>
            </a:effectLst>
          </a:endParaRPr>
        </a:p>
      </dsp:txBody>
      <dsp:txXfrm>
        <a:off x="0" y="2521672"/>
        <a:ext cx="441960" cy="504248"/>
      </dsp:txXfrm>
    </dsp:sp>
    <dsp:sp modelId="{6889DC47-0EFA-46F4-91D3-B512CDE3BC5E}">
      <dsp:nvSpPr>
        <dsp:cNvPr id="0" name=""/>
        <dsp:cNvSpPr/>
      </dsp:nvSpPr>
      <dsp:spPr>
        <a:xfrm>
          <a:off x="520827" y="2544570"/>
          <a:ext cx="4127373" cy="45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Laporan</a:t>
          </a:r>
          <a:r>
            <a:rPr lang="en-US" sz="2000" kern="1200" dirty="0" smtClean="0"/>
            <a:t> </a:t>
          </a:r>
          <a:r>
            <a:rPr lang="en-US" sz="2000" kern="1200" dirty="0" err="1" smtClean="0"/>
            <a:t>Keuangan</a:t>
          </a:r>
          <a:r>
            <a:rPr lang="en-US" sz="2000" kern="1200" dirty="0" smtClean="0"/>
            <a:t> </a:t>
          </a:r>
          <a:endParaRPr lang="en-US" sz="2000" b="0" kern="1200" dirty="0">
            <a:solidFill>
              <a:schemeClr val="bg1"/>
            </a:solidFill>
            <a:effectLst>
              <a:outerShdw blurRad="38100" dist="38100" dir="2700000" algn="tl">
                <a:srgbClr val="000000">
                  <a:alpha val="43137"/>
                </a:srgbClr>
              </a:outerShdw>
            </a:effectLst>
          </a:endParaRPr>
        </a:p>
      </dsp:txBody>
      <dsp:txXfrm>
        <a:off x="520827" y="2544570"/>
        <a:ext cx="4127373" cy="457959"/>
      </dsp:txXfrm>
    </dsp:sp>
    <dsp:sp modelId="{2FF00822-CD8C-488B-B4BD-98C57E6BC9B0}">
      <dsp:nvSpPr>
        <dsp:cNvPr id="0" name=""/>
        <dsp:cNvSpPr/>
      </dsp:nvSpPr>
      <dsp:spPr>
        <a:xfrm>
          <a:off x="441960" y="3017278"/>
          <a:ext cx="420624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445F2229-723D-4F9A-8D19-5B20122E85D2}">
      <dsp:nvSpPr>
        <dsp:cNvPr id="0" name=""/>
        <dsp:cNvSpPr/>
      </dsp:nvSpPr>
      <dsp:spPr>
        <a:xfrm>
          <a:off x="0" y="3025920"/>
          <a:ext cx="525780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7A87AE05-A330-4876-96B7-D9F97769EFC4}">
      <dsp:nvSpPr>
        <dsp:cNvPr id="0" name=""/>
        <dsp:cNvSpPr/>
      </dsp:nvSpPr>
      <dsp:spPr>
        <a:xfrm>
          <a:off x="0" y="3025920"/>
          <a:ext cx="441960" cy="50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bg1"/>
              </a:solidFill>
              <a:effectLst>
                <a:outerShdw blurRad="38100" dist="38100" dir="2700000" algn="tl">
                  <a:srgbClr val="000000">
                    <a:alpha val="43137"/>
                  </a:srgbClr>
                </a:outerShdw>
              </a:effectLst>
            </a:rPr>
            <a:t>07</a:t>
          </a:r>
          <a:endParaRPr lang="en-US" sz="2000" b="0" kern="1200" dirty="0">
            <a:solidFill>
              <a:schemeClr val="bg1"/>
            </a:solidFill>
            <a:effectLst>
              <a:outerShdw blurRad="38100" dist="38100" dir="2700000" algn="tl">
                <a:srgbClr val="000000">
                  <a:alpha val="43137"/>
                </a:srgbClr>
              </a:outerShdw>
            </a:effectLst>
          </a:endParaRPr>
        </a:p>
      </dsp:txBody>
      <dsp:txXfrm>
        <a:off x="0" y="3025920"/>
        <a:ext cx="441960" cy="504248"/>
      </dsp:txXfrm>
    </dsp:sp>
    <dsp:sp modelId="{0A036916-D852-43D8-BD93-F259B399A0C5}">
      <dsp:nvSpPr>
        <dsp:cNvPr id="0" name=""/>
        <dsp:cNvSpPr/>
      </dsp:nvSpPr>
      <dsp:spPr>
        <a:xfrm>
          <a:off x="520827" y="3048818"/>
          <a:ext cx="4127373" cy="45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Laporan</a:t>
          </a:r>
          <a:r>
            <a:rPr lang="en-US" sz="2000" kern="1200" dirty="0" smtClean="0"/>
            <a:t> </a:t>
          </a:r>
          <a:r>
            <a:rPr lang="en-US" sz="2000" kern="1200" dirty="0" err="1" smtClean="0"/>
            <a:t>Keuangan</a:t>
          </a:r>
          <a:r>
            <a:rPr lang="en-US" sz="2000" kern="1200" dirty="0" smtClean="0"/>
            <a:t> </a:t>
          </a:r>
          <a:endParaRPr lang="en-US" sz="2000" b="0" kern="1200" dirty="0">
            <a:solidFill>
              <a:schemeClr val="bg1"/>
            </a:solidFill>
            <a:effectLst>
              <a:outerShdw blurRad="38100" dist="38100" dir="2700000" algn="tl">
                <a:srgbClr val="000000">
                  <a:alpha val="43137"/>
                </a:srgbClr>
              </a:outerShdw>
            </a:effectLst>
          </a:endParaRPr>
        </a:p>
      </dsp:txBody>
      <dsp:txXfrm>
        <a:off x="520827" y="3048818"/>
        <a:ext cx="4127373" cy="457959"/>
      </dsp:txXfrm>
    </dsp:sp>
    <dsp:sp modelId="{B405910A-AAA7-4C8C-A1DE-9E360ED657CD}">
      <dsp:nvSpPr>
        <dsp:cNvPr id="0" name=""/>
        <dsp:cNvSpPr/>
      </dsp:nvSpPr>
      <dsp:spPr>
        <a:xfrm>
          <a:off x="441960" y="3506778"/>
          <a:ext cx="420624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EE792-A02C-4B69-8E84-4967A368D6DF}">
      <dsp:nvSpPr>
        <dsp:cNvPr id="0" name=""/>
        <dsp:cNvSpPr/>
      </dsp:nvSpPr>
      <dsp:spPr>
        <a:xfrm>
          <a:off x="0" y="3505198"/>
          <a:ext cx="525780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F2F02534-4E77-4589-BE74-5A6A33C5ED20}">
      <dsp:nvSpPr>
        <dsp:cNvPr id="0" name=""/>
        <dsp:cNvSpPr/>
      </dsp:nvSpPr>
      <dsp:spPr>
        <a:xfrm>
          <a:off x="0" y="430"/>
          <a:ext cx="441960" cy="50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08</a:t>
          </a:r>
          <a:endParaRPr lang="en-US" sz="2000" b="1" kern="1200" dirty="0">
            <a:solidFill>
              <a:schemeClr val="bg1"/>
            </a:solidFill>
            <a:effectLst>
              <a:outerShdw blurRad="38100" dist="38100" dir="2700000" algn="tl">
                <a:srgbClr val="000000">
                  <a:alpha val="43137"/>
                </a:srgbClr>
              </a:outerShdw>
            </a:effectLst>
          </a:endParaRPr>
        </a:p>
      </dsp:txBody>
      <dsp:txXfrm>
        <a:off x="0" y="430"/>
        <a:ext cx="441960" cy="504248"/>
      </dsp:txXfrm>
    </dsp:sp>
    <dsp:sp modelId="{59A44CCD-EC55-4A87-956E-07AF162F48AB}">
      <dsp:nvSpPr>
        <dsp:cNvPr id="0" name=""/>
        <dsp:cNvSpPr/>
      </dsp:nvSpPr>
      <dsp:spPr>
        <a:xfrm>
          <a:off x="520827" y="23328"/>
          <a:ext cx="4127373" cy="45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err="1" smtClean="0">
              <a:solidFill>
                <a:schemeClr val="bg1"/>
              </a:solidFill>
              <a:effectLst>
                <a:outerShdw blurRad="38100" dist="38100" dir="2700000" algn="tl">
                  <a:srgbClr val="000000">
                    <a:alpha val="43137"/>
                  </a:srgbClr>
                </a:outerShdw>
              </a:effectLst>
            </a:rPr>
            <a:t>Konsep</a:t>
          </a:r>
          <a:r>
            <a:rPr lang="en-US" sz="2000" b="1" kern="1200" dirty="0" smtClean="0">
              <a:solidFill>
                <a:schemeClr val="bg1"/>
              </a:solidFill>
              <a:effectLst>
                <a:outerShdw blurRad="38100" dist="38100" dir="2700000" algn="tl">
                  <a:srgbClr val="000000">
                    <a:alpha val="43137"/>
                  </a:srgbClr>
                </a:outerShdw>
              </a:effectLst>
            </a:rPr>
            <a:t> </a:t>
          </a:r>
          <a:r>
            <a:rPr lang="en-US" sz="2000" b="1" kern="1200" dirty="0" err="1" smtClean="0">
              <a:solidFill>
                <a:schemeClr val="bg1"/>
              </a:solidFill>
              <a:effectLst>
                <a:outerShdw blurRad="38100" dist="38100" dir="2700000" algn="tl">
                  <a:srgbClr val="000000">
                    <a:alpha val="43137"/>
                  </a:srgbClr>
                </a:outerShdw>
              </a:effectLst>
            </a:rPr>
            <a:t>Aktiva</a:t>
          </a:r>
          <a:endParaRPr lang="en-US" sz="2000" b="1" kern="1200" dirty="0">
            <a:solidFill>
              <a:schemeClr val="bg1"/>
            </a:solidFill>
            <a:effectLst>
              <a:outerShdw blurRad="38100" dist="38100" dir="2700000" algn="tl">
                <a:srgbClr val="000000">
                  <a:alpha val="43137"/>
                </a:srgbClr>
              </a:outerShdw>
            </a:effectLst>
          </a:endParaRPr>
        </a:p>
      </dsp:txBody>
      <dsp:txXfrm>
        <a:off x="520827" y="23328"/>
        <a:ext cx="4127373" cy="457959"/>
      </dsp:txXfrm>
    </dsp:sp>
    <dsp:sp modelId="{CC5BF8DC-6D01-4CA4-BBC2-EC57157D4B10}">
      <dsp:nvSpPr>
        <dsp:cNvPr id="0" name=""/>
        <dsp:cNvSpPr/>
      </dsp:nvSpPr>
      <dsp:spPr>
        <a:xfrm>
          <a:off x="441960" y="496036"/>
          <a:ext cx="420624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4E3E2734-626B-4B4F-A90F-A1ABEEB76E5F}">
      <dsp:nvSpPr>
        <dsp:cNvPr id="0" name=""/>
        <dsp:cNvSpPr/>
      </dsp:nvSpPr>
      <dsp:spPr>
        <a:xfrm>
          <a:off x="0" y="504679"/>
          <a:ext cx="525780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EABC56BA-BED8-4618-966A-6DFEB4199E1E}">
      <dsp:nvSpPr>
        <dsp:cNvPr id="0" name=""/>
        <dsp:cNvSpPr/>
      </dsp:nvSpPr>
      <dsp:spPr>
        <a:xfrm>
          <a:off x="0" y="504679"/>
          <a:ext cx="406568" cy="50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09</a:t>
          </a:r>
          <a:endParaRPr lang="en-US" sz="2000" b="1" kern="1200" dirty="0">
            <a:solidFill>
              <a:schemeClr val="bg1"/>
            </a:solidFill>
            <a:effectLst>
              <a:outerShdw blurRad="38100" dist="38100" dir="2700000" algn="tl">
                <a:srgbClr val="000000">
                  <a:alpha val="43137"/>
                </a:srgbClr>
              </a:outerShdw>
            </a:effectLst>
          </a:endParaRPr>
        </a:p>
      </dsp:txBody>
      <dsp:txXfrm>
        <a:off x="0" y="504679"/>
        <a:ext cx="406568" cy="504248"/>
      </dsp:txXfrm>
    </dsp:sp>
    <dsp:sp modelId="{743E8C90-C21B-4A8F-BE22-3AA97EA521E5}">
      <dsp:nvSpPr>
        <dsp:cNvPr id="0" name=""/>
        <dsp:cNvSpPr/>
      </dsp:nvSpPr>
      <dsp:spPr>
        <a:xfrm>
          <a:off x="479120" y="527577"/>
          <a:ext cx="4778235" cy="45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nb-NO" sz="2000" kern="1200" dirty="0" smtClean="0"/>
            <a:t>Konsep Hutang dan Ekuitas Pemilik </a:t>
          </a:r>
          <a:endParaRPr lang="en-US" sz="2000" b="1" kern="1200" dirty="0">
            <a:solidFill>
              <a:schemeClr val="bg1"/>
            </a:solidFill>
            <a:effectLst>
              <a:outerShdw blurRad="38100" dist="38100" dir="2700000" algn="tl">
                <a:srgbClr val="000000">
                  <a:alpha val="43137"/>
                </a:srgbClr>
              </a:outerShdw>
            </a:effectLst>
          </a:endParaRPr>
        </a:p>
      </dsp:txBody>
      <dsp:txXfrm>
        <a:off x="479120" y="527577"/>
        <a:ext cx="4778235" cy="457959"/>
      </dsp:txXfrm>
    </dsp:sp>
    <dsp:sp modelId="{DC45F465-6650-4A89-ABDD-FD5F37F26653}">
      <dsp:nvSpPr>
        <dsp:cNvPr id="0" name=""/>
        <dsp:cNvSpPr/>
      </dsp:nvSpPr>
      <dsp:spPr>
        <a:xfrm>
          <a:off x="406568" y="1000285"/>
          <a:ext cx="3869412"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E7D05F0-6B97-461F-962B-DC8ED7F09877}">
      <dsp:nvSpPr>
        <dsp:cNvPr id="0" name=""/>
        <dsp:cNvSpPr/>
      </dsp:nvSpPr>
      <dsp:spPr>
        <a:xfrm>
          <a:off x="0" y="1008927"/>
          <a:ext cx="525780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DE1CF7FF-673F-422B-B69A-BE6EDB9AC2EE}">
      <dsp:nvSpPr>
        <dsp:cNvPr id="0" name=""/>
        <dsp:cNvSpPr/>
      </dsp:nvSpPr>
      <dsp:spPr>
        <a:xfrm>
          <a:off x="0" y="1008927"/>
          <a:ext cx="441960" cy="50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10</a:t>
          </a:r>
          <a:endParaRPr lang="en-US" sz="2000" b="1" kern="1200" dirty="0">
            <a:solidFill>
              <a:schemeClr val="bg1"/>
            </a:solidFill>
            <a:effectLst>
              <a:outerShdw blurRad="38100" dist="38100" dir="2700000" algn="tl">
                <a:srgbClr val="000000">
                  <a:alpha val="43137"/>
                </a:srgbClr>
              </a:outerShdw>
            </a:effectLst>
          </a:endParaRPr>
        </a:p>
      </dsp:txBody>
      <dsp:txXfrm>
        <a:off x="0" y="1008927"/>
        <a:ext cx="441960" cy="504248"/>
      </dsp:txXfrm>
    </dsp:sp>
    <dsp:sp modelId="{7D050D33-E842-4CB1-BB32-4472D789CEE1}">
      <dsp:nvSpPr>
        <dsp:cNvPr id="0" name=""/>
        <dsp:cNvSpPr/>
      </dsp:nvSpPr>
      <dsp:spPr>
        <a:xfrm>
          <a:off x="520827" y="1031825"/>
          <a:ext cx="4127373" cy="45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err="1" smtClean="0"/>
            <a:t>Konsep</a:t>
          </a:r>
          <a:r>
            <a:rPr lang="es-ES" sz="2000" kern="1200" dirty="0" smtClean="0"/>
            <a:t> </a:t>
          </a:r>
          <a:r>
            <a:rPr lang="es-ES" sz="2000" kern="1200" dirty="0" err="1" smtClean="0"/>
            <a:t>Pendapatan</a:t>
          </a:r>
          <a:r>
            <a:rPr lang="es-ES" sz="2000" kern="1200" dirty="0" smtClean="0"/>
            <a:t> dan </a:t>
          </a:r>
          <a:r>
            <a:rPr lang="es-ES" sz="2000" kern="1200" dirty="0" err="1" smtClean="0"/>
            <a:t>Biaya</a:t>
          </a:r>
          <a:endParaRPr lang="en-US" sz="2000" b="1" kern="1200" dirty="0">
            <a:solidFill>
              <a:schemeClr val="bg1"/>
            </a:solidFill>
            <a:effectLst>
              <a:outerShdw blurRad="38100" dist="38100" dir="2700000" algn="tl">
                <a:srgbClr val="000000">
                  <a:alpha val="43137"/>
                </a:srgbClr>
              </a:outerShdw>
            </a:effectLst>
          </a:endParaRPr>
        </a:p>
      </dsp:txBody>
      <dsp:txXfrm>
        <a:off x="520827" y="1031825"/>
        <a:ext cx="4127373" cy="457959"/>
      </dsp:txXfrm>
    </dsp:sp>
    <dsp:sp modelId="{85B36DE7-F063-476F-A91F-612170BD174F}">
      <dsp:nvSpPr>
        <dsp:cNvPr id="0" name=""/>
        <dsp:cNvSpPr/>
      </dsp:nvSpPr>
      <dsp:spPr>
        <a:xfrm>
          <a:off x="441960" y="1519281"/>
          <a:ext cx="420624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F488C13-3A87-4A50-B5CA-2686864198A8}">
      <dsp:nvSpPr>
        <dsp:cNvPr id="0" name=""/>
        <dsp:cNvSpPr/>
      </dsp:nvSpPr>
      <dsp:spPr>
        <a:xfrm>
          <a:off x="0" y="1513175"/>
          <a:ext cx="525780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57C51537-0F15-46E8-ACA8-15E1BDFAC399}">
      <dsp:nvSpPr>
        <dsp:cNvPr id="0" name=""/>
        <dsp:cNvSpPr/>
      </dsp:nvSpPr>
      <dsp:spPr>
        <a:xfrm>
          <a:off x="0" y="1513175"/>
          <a:ext cx="441960" cy="50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11</a:t>
          </a:r>
          <a:endParaRPr lang="en-US" sz="2000" b="1" kern="1200" dirty="0">
            <a:solidFill>
              <a:schemeClr val="bg1"/>
            </a:solidFill>
            <a:effectLst>
              <a:outerShdw blurRad="38100" dist="38100" dir="2700000" algn="tl">
                <a:srgbClr val="000000">
                  <a:alpha val="43137"/>
                </a:srgbClr>
              </a:outerShdw>
            </a:effectLst>
          </a:endParaRPr>
        </a:p>
      </dsp:txBody>
      <dsp:txXfrm>
        <a:off x="0" y="1513175"/>
        <a:ext cx="441960" cy="504248"/>
      </dsp:txXfrm>
    </dsp:sp>
    <dsp:sp modelId="{8D13C629-F217-478C-A847-C3C5CB9514F2}">
      <dsp:nvSpPr>
        <dsp:cNvPr id="0" name=""/>
        <dsp:cNvSpPr/>
      </dsp:nvSpPr>
      <dsp:spPr>
        <a:xfrm>
          <a:off x="520827" y="1536073"/>
          <a:ext cx="4127373" cy="45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Konsep</a:t>
          </a:r>
          <a:r>
            <a:rPr lang="en-US" sz="2000" kern="1200" dirty="0" smtClean="0"/>
            <a:t> </a:t>
          </a:r>
          <a:r>
            <a:rPr lang="en-US" sz="2000" kern="1200" dirty="0" err="1" smtClean="0"/>
            <a:t>Laba</a:t>
          </a:r>
          <a:endParaRPr lang="en-US" sz="2000" b="1" kern="1200" dirty="0">
            <a:solidFill>
              <a:schemeClr val="bg1"/>
            </a:solidFill>
            <a:effectLst>
              <a:outerShdw blurRad="38100" dist="38100" dir="2700000" algn="tl">
                <a:srgbClr val="000000">
                  <a:alpha val="43137"/>
                </a:srgbClr>
              </a:outerShdw>
            </a:effectLst>
          </a:endParaRPr>
        </a:p>
      </dsp:txBody>
      <dsp:txXfrm>
        <a:off x="520827" y="1536073"/>
        <a:ext cx="4127373" cy="457959"/>
      </dsp:txXfrm>
    </dsp:sp>
    <dsp:sp modelId="{751DBA29-87C6-44AE-B474-9D6D35DA044D}">
      <dsp:nvSpPr>
        <dsp:cNvPr id="0" name=""/>
        <dsp:cNvSpPr/>
      </dsp:nvSpPr>
      <dsp:spPr>
        <a:xfrm>
          <a:off x="441960" y="2023529"/>
          <a:ext cx="420624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7B7993FD-5E4B-496E-BC51-651714F2C9CB}">
      <dsp:nvSpPr>
        <dsp:cNvPr id="0" name=""/>
        <dsp:cNvSpPr/>
      </dsp:nvSpPr>
      <dsp:spPr>
        <a:xfrm>
          <a:off x="0" y="2017424"/>
          <a:ext cx="525780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C83A75EC-287E-40B0-B706-113650617AE8}">
      <dsp:nvSpPr>
        <dsp:cNvPr id="0" name=""/>
        <dsp:cNvSpPr/>
      </dsp:nvSpPr>
      <dsp:spPr>
        <a:xfrm>
          <a:off x="0" y="2017424"/>
          <a:ext cx="441528" cy="50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12</a:t>
          </a:r>
          <a:endParaRPr lang="en-US" sz="2000" b="1" kern="1200" dirty="0">
            <a:solidFill>
              <a:schemeClr val="bg1"/>
            </a:solidFill>
            <a:effectLst>
              <a:outerShdw blurRad="38100" dist="38100" dir="2700000" algn="tl">
                <a:srgbClr val="000000">
                  <a:alpha val="43137"/>
                </a:srgbClr>
              </a:outerShdw>
            </a:effectLst>
          </a:endParaRPr>
        </a:p>
      </dsp:txBody>
      <dsp:txXfrm>
        <a:off x="0" y="2017424"/>
        <a:ext cx="441528" cy="504248"/>
      </dsp:txXfrm>
    </dsp:sp>
    <dsp:sp modelId="{CC00B0E6-9C86-463E-938F-2AA4DF871544}">
      <dsp:nvSpPr>
        <dsp:cNvPr id="0" name=""/>
        <dsp:cNvSpPr/>
      </dsp:nvSpPr>
      <dsp:spPr>
        <a:xfrm>
          <a:off x="520318" y="2040322"/>
          <a:ext cx="4732360" cy="45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Positive Accounting Theory</a:t>
          </a:r>
          <a:endParaRPr lang="en-US" sz="2000" b="1" kern="1200" dirty="0">
            <a:solidFill>
              <a:schemeClr val="bg1"/>
            </a:solidFill>
            <a:effectLst>
              <a:outerShdw blurRad="38100" dist="38100" dir="2700000" algn="tl">
                <a:srgbClr val="000000">
                  <a:alpha val="43137"/>
                </a:srgbClr>
              </a:outerShdw>
            </a:effectLst>
          </a:endParaRPr>
        </a:p>
      </dsp:txBody>
      <dsp:txXfrm>
        <a:off x="520318" y="2040322"/>
        <a:ext cx="4732360" cy="457959"/>
      </dsp:txXfrm>
    </dsp:sp>
    <dsp:sp modelId="{5D6D76B4-088A-44C4-A141-389B86E07D34}">
      <dsp:nvSpPr>
        <dsp:cNvPr id="0" name=""/>
        <dsp:cNvSpPr/>
      </dsp:nvSpPr>
      <dsp:spPr>
        <a:xfrm>
          <a:off x="441528" y="2527778"/>
          <a:ext cx="4202132"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71575A58-4999-4233-A0E3-F60DB20AD044}">
      <dsp:nvSpPr>
        <dsp:cNvPr id="0" name=""/>
        <dsp:cNvSpPr/>
      </dsp:nvSpPr>
      <dsp:spPr>
        <a:xfrm>
          <a:off x="0" y="2521672"/>
          <a:ext cx="525780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E511885A-3EC0-4E6D-81EA-A4EC5D0F9262}">
      <dsp:nvSpPr>
        <dsp:cNvPr id="0" name=""/>
        <dsp:cNvSpPr/>
      </dsp:nvSpPr>
      <dsp:spPr>
        <a:xfrm>
          <a:off x="0" y="2521672"/>
          <a:ext cx="441960" cy="50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13</a:t>
          </a:r>
          <a:endParaRPr lang="en-US" sz="2000" b="1" kern="1200" dirty="0">
            <a:solidFill>
              <a:schemeClr val="bg1"/>
            </a:solidFill>
            <a:effectLst>
              <a:outerShdw blurRad="38100" dist="38100" dir="2700000" algn="tl">
                <a:srgbClr val="000000">
                  <a:alpha val="43137"/>
                </a:srgbClr>
              </a:outerShdw>
            </a:effectLst>
          </a:endParaRPr>
        </a:p>
      </dsp:txBody>
      <dsp:txXfrm>
        <a:off x="0" y="2521672"/>
        <a:ext cx="441960" cy="504248"/>
      </dsp:txXfrm>
    </dsp:sp>
    <dsp:sp modelId="{6889DC47-0EFA-46F4-91D3-B512CDE3BC5E}">
      <dsp:nvSpPr>
        <dsp:cNvPr id="0" name=""/>
        <dsp:cNvSpPr/>
      </dsp:nvSpPr>
      <dsp:spPr>
        <a:xfrm>
          <a:off x="520827" y="2544570"/>
          <a:ext cx="4127373" cy="45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Akuntansi</a:t>
          </a:r>
          <a:r>
            <a:rPr lang="en-US" sz="2000" kern="1200" dirty="0" smtClean="0"/>
            <a:t> </a:t>
          </a:r>
          <a:r>
            <a:rPr lang="en-US" sz="2000" kern="1200" dirty="0" err="1" smtClean="0"/>
            <a:t>Perubahan</a:t>
          </a:r>
          <a:r>
            <a:rPr lang="en-US" sz="2000" kern="1200" dirty="0" smtClean="0"/>
            <a:t> </a:t>
          </a:r>
          <a:r>
            <a:rPr lang="en-US" sz="2000" kern="1200" dirty="0" err="1" smtClean="0"/>
            <a:t>Harga</a:t>
          </a:r>
          <a:endParaRPr lang="en-US" sz="2000" b="1" kern="1200" dirty="0">
            <a:solidFill>
              <a:schemeClr val="bg1"/>
            </a:solidFill>
            <a:effectLst>
              <a:outerShdw blurRad="38100" dist="38100" dir="2700000" algn="tl">
                <a:srgbClr val="000000">
                  <a:alpha val="43137"/>
                </a:srgbClr>
              </a:outerShdw>
            </a:effectLst>
          </a:endParaRPr>
        </a:p>
      </dsp:txBody>
      <dsp:txXfrm>
        <a:off x="520827" y="2544570"/>
        <a:ext cx="4127373" cy="457959"/>
      </dsp:txXfrm>
    </dsp:sp>
    <dsp:sp modelId="{2FF00822-CD8C-488B-B4BD-98C57E6BC9B0}">
      <dsp:nvSpPr>
        <dsp:cNvPr id="0" name=""/>
        <dsp:cNvSpPr/>
      </dsp:nvSpPr>
      <dsp:spPr>
        <a:xfrm>
          <a:off x="441960" y="3017278"/>
          <a:ext cx="420624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445F2229-723D-4F9A-8D19-5B20122E85D2}">
      <dsp:nvSpPr>
        <dsp:cNvPr id="0" name=""/>
        <dsp:cNvSpPr/>
      </dsp:nvSpPr>
      <dsp:spPr>
        <a:xfrm>
          <a:off x="0" y="3025920"/>
          <a:ext cx="5257800"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7A87AE05-A330-4876-96B7-D9F97769EFC4}">
      <dsp:nvSpPr>
        <dsp:cNvPr id="0" name=""/>
        <dsp:cNvSpPr/>
      </dsp:nvSpPr>
      <dsp:spPr>
        <a:xfrm>
          <a:off x="0" y="3025920"/>
          <a:ext cx="401821" cy="50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14</a:t>
          </a:r>
          <a:endParaRPr lang="en-US" sz="2000" b="1" kern="1200" dirty="0">
            <a:solidFill>
              <a:schemeClr val="bg1"/>
            </a:solidFill>
            <a:effectLst>
              <a:outerShdw blurRad="38100" dist="38100" dir="2700000" algn="tl">
                <a:srgbClr val="000000">
                  <a:alpha val="43137"/>
                </a:srgbClr>
              </a:outerShdw>
            </a:effectLst>
          </a:endParaRPr>
        </a:p>
      </dsp:txBody>
      <dsp:txXfrm>
        <a:off x="0" y="3025920"/>
        <a:ext cx="401821" cy="504248"/>
      </dsp:txXfrm>
    </dsp:sp>
    <dsp:sp modelId="{0A036916-D852-43D8-BD93-F259B399A0C5}">
      <dsp:nvSpPr>
        <dsp:cNvPr id="0" name=""/>
        <dsp:cNvSpPr/>
      </dsp:nvSpPr>
      <dsp:spPr>
        <a:xfrm>
          <a:off x="473525" y="3048818"/>
          <a:ext cx="4780302" cy="457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Akuntansi</a:t>
          </a:r>
          <a:r>
            <a:rPr lang="en-US" sz="2000" kern="1200" dirty="0" smtClean="0"/>
            <a:t> : </a:t>
          </a:r>
          <a:r>
            <a:rPr lang="en-US" sz="2000" kern="1200" dirty="0" err="1" smtClean="0"/>
            <a:t>Ilmu</a:t>
          </a:r>
          <a:r>
            <a:rPr lang="en-US" sz="2000" kern="1200" dirty="0" smtClean="0"/>
            <a:t> </a:t>
          </a:r>
          <a:r>
            <a:rPr lang="en-US" sz="2000" kern="1200" dirty="0" err="1" smtClean="0"/>
            <a:t>dengan</a:t>
          </a:r>
          <a:r>
            <a:rPr lang="en-US" sz="2000" kern="1200" dirty="0" smtClean="0"/>
            <a:t> </a:t>
          </a:r>
          <a:r>
            <a:rPr lang="en-US" sz="2000" kern="1200" dirty="0" err="1" smtClean="0"/>
            <a:t>Paradigma</a:t>
          </a:r>
          <a:endParaRPr lang="en-US" sz="2000" b="1" kern="1200" dirty="0">
            <a:solidFill>
              <a:schemeClr val="bg1"/>
            </a:solidFill>
            <a:effectLst>
              <a:outerShdw blurRad="38100" dist="38100" dir="2700000" algn="tl">
                <a:srgbClr val="000000">
                  <a:alpha val="43137"/>
                </a:srgbClr>
              </a:outerShdw>
            </a:effectLst>
          </a:endParaRPr>
        </a:p>
      </dsp:txBody>
      <dsp:txXfrm>
        <a:off x="473525" y="3048818"/>
        <a:ext cx="4780302" cy="457959"/>
      </dsp:txXfrm>
    </dsp:sp>
    <dsp:sp modelId="{B405910A-AAA7-4C8C-A1DE-9E360ED657CD}">
      <dsp:nvSpPr>
        <dsp:cNvPr id="0" name=""/>
        <dsp:cNvSpPr/>
      </dsp:nvSpPr>
      <dsp:spPr>
        <a:xfrm>
          <a:off x="401821" y="3506778"/>
          <a:ext cx="3824227"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Pemasaran Internasional</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id-ID" smtClean="0"/>
              <a:t>EBM914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6097 - Rina Anindita</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Pemasaran Internasional</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id-ID" smtClean="0"/>
              <a:t>EBM914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6097 - Rina Anindita</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53BBC5-86DA-4C3E-9088-2E3D24833681}" type="slidenum">
              <a:rPr lang="en-US" smtClean="0"/>
              <a:pPr/>
              <a:t>2</a:t>
            </a:fld>
            <a:endParaRPr lang="en-US"/>
          </a:p>
        </p:txBody>
      </p:sp>
      <p:sp>
        <p:nvSpPr>
          <p:cNvPr id="5" name="Date Placeholder 4"/>
          <p:cNvSpPr>
            <a:spLocks noGrp="1"/>
          </p:cNvSpPr>
          <p:nvPr>
            <p:ph type="dt" idx="11"/>
          </p:nvPr>
        </p:nvSpPr>
        <p:spPr/>
        <p:txBody>
          <a:bodyPr/>
          <a:lstStyle/>
          <a:p>
            <a:r>
              <a:rPr lang="id-ID" smtClean="0"/>
              <a:t>EBM914 #1</a:t>
            </a:r>
            <a:endParaRPr lang="en-US"/>
          </a:p>
        </p:txBody>
      </p:sp>
      <p:sp>
        <p:nvSpPr>
          <p:cNvPr id="6" name="Footer Placeholder 5"/>
          <p:cNvSpPr>
            <a:spLocks noGrp="1"/>
          </p:cNvSpPr>
          <p:nvPr>
            <p:ph type="ftr" sz="quarter" idx="12"/>
          </p:nvPr>
        </p:nvSpPr>
        <p:spPr/>
        <p:txBody>
          <a:bodyPr/>
          <a:lstStyle/>
          <a:p>
            <a:r>
              <a:rPr lang="en-US" smtClean="0"/>
              <a:t>6097 - Rina Anindita</a:t>
            </a:r>
            <a:endParaRPr lang="en-US"/>
          </a:p>
        </p:txBody>
      </p:sp>
      <p:sp>
        <p:nvSpPr>
          <p:cNvPr id="7" name="Header Placeholder 6"/>
          <p:cNvSpPr>
            <a:spLocks noGrp="1"/>
          </p:cNvSpPr>
          <p:nvPr>
            <p:ph type="hdr" sz="quarter" idx="13"/>
          </p:nvPr>
        </p:nvSpPr>
        <p:spPr/>
        <p:txBody>
          <a:bodyPr/>
          <a:lstStyle/>
          <a:p>
            <a:r>
              <a:rPr lang="en-US" smtClean="0"/>
              <a:t>Pemasaran Internasional</a:t>
            </a:r>
            <a:endParaRPr lang="en-US"/>
          </a:p>
        </p:txBody>
      </p:sp>
    </p:spTree>
    <p:extLst>
      <p:ext uri="{BB962C8B-B14F-4D97-AF65-F5344CB8AC3E}">
        <p14:creationId xmlns:p14="http://schemas.microsoft.com/office/powerpoint/2010/main" val="3479931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id-ID" smtClean="0"/>
              <a:t>EBM914 - Pemasaran Internasional</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d-ID" smtClean="0"/>
              <a:t>EBM914 - Pemasaran Internasional</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d-ID" smtClean="0"/>
              <a:t>EBM914 - Pemasaran Internasional</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d-ID" smtClean="0"/>
              <a:t>EBM914 - Pemasaran Internasional</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id-ID" smtClean="0"/>
              <a:t>EBM914 - Pemasaran Internasional</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smtClean="0"/>
              <a:t>6097 - Rina Anindita</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id-ID" smtClean="0"/>
              <a:t>EBM914 - Pemasaran Internasional</a:t>
            </a:r>
            <a:endParaRPr lang="en-US"/>
          </a:p>
        </p:txBody>
      </p:sp>
      <p:sp>
        <p:nvSpPr>
          <p:cNvPr id="6" name="Footer Placeholder 5"/>
          <p:cNvSpPr>
            <a:spLocks noGrp="1"/>
          </p:cNvSpPr>
          <p:nvPr>
            <p:ph type="ftr" sz="quarter" idx="11"/>
          </p:nvPr>
        </p:nvSpPr>
        <p:spPr/>
        <p:txBody>
          <a:bodyPr/>
          <a:lstStyle/>
          <a:p>
            <a:r>
              <a:rPr lang="en-US" smtClean="0"/>
              <a:t>6097 - Rina Anindita</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id-ID" smtClean="0"/>
              <a:t>EBM914 - Pemasaran Internasional</a:t>
            </a:r>
            <a:endParaRPr lang="en-US"/>
          </a:p>
        </p:txBody>
      </p:sp>
      <p:sp>
        <p:nvSpPr>
          <p:cNvPr id="8" name="Footer Placeholder 7"/>
          <p:cNvSpPr>
            <a:spLocks noGrp="1"/>
          </p:cNvSpPr>
          <p:nvPr>
            <p:ph type="ftr" sz="quarter" idx="11"/>
          </p:nvPr>
        </p:nvSpPr>
        <p:spPr/>
        <p:txBody>
          <a:bodyPr/>
          <a:lstStyle/>
          <a:p>
            <a:r>
              <a:rPr lang="en-US" smtClean="0"/>
              <a:t>6097 - Rina Anindita</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id-ID" smtClean="0"/>
              <a:t>EBM914 - Pemasaran Internasional</a:t>
            </a:r>
            <a:endParaRPr lang="en-US"/>
          </a:p>
        </p:txBody>
      </p:sp>
      <p:sp>
        <p:nvSpPr>
          <p:cNvPr id="4" name="Footer Placeholder 3"/>
          <p:cNvSpPr>
            <a:spLocks noGrp="1"/>
          </p:cNvSpPr>
          <p:nvPr>
            <p:ph type="ftr" sz="quarter" idx="11"/>
          </p:nvPr>
        </p:nvSpPr>
        <p:spPr/>
        <p:txBody>
          <a:bodyPr/>
          <a:lstStyle/>
          <a:p>
            <a:r>
              <a:rPr lang="en-US" smtClean="0"/>
              <a:t>6097 - Rina Anindita</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d-ID" smtClean="0"/>
              <a:t>EBM914 - Pemasaran Internasional</a:t>
            </a:r>
            <a:endParaRPr lang="en-US"/>
          </a:p>
        </p:txBody>
      </p:sp>
      <p:sp>
        <p:nvSpPr>
          <p:cNvPr id="3" name="Footer Placeholder 2"/>
          <p:cNvSpPr>
            <a:spLocks noGrp="1"/>
          </p:cNvSpPr>
          <p:nvPr>
            <p:ph type="ftr" sz="quarter" idx="11"/>
          </p:nvPr>
        </p:nvSpPr>
        <p:spPr/>
        <p:txBody>
          <a:bodyPr/>
          <a:lstStyle/>
          <a:p>
            <a:r>
              <a:rPr lang="en-US" smtClean="0"/>
              <a:t>6097 - Rina Anindita</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d-ID" smtClean="0"/>
              <a:t>EBM914 - Pemasaran Internasional</a:t>
            </a:r>
            <a:endParaRPr lang="en-US"/>
          </a:p>
        </p:txBody>
      </p:sp>
      <p:sp>
        <p:nvSpPr>
          <p:cNvPr id="6" name="Footer Placeholder 5"/>
          <p:cNvSpPr>
            <a:spLocks noGrp="1"/>
          </p:cNvSpPr>
          <p:nvPr>
            <p:ph type="ftr" sz="quarter" idx="11"/>
          </p:nvPr>
        </p:nvSpPr>
        <p:spPr/>
        <p:txBody>
          <a:bodyPr/>
          <a:lstStyle/>
          <a:p>
            <a:r>
              <a:rPr lang="en-US" smtClean="0"/>
              <a:t>6097 - Rina Anindita</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d-ID" smtClean="0"/>
              <a:t>EBM914 - Pemasaran Internasional</a:t>
            </a:r>
            <a:endParaRPr lang="en-US"/>
          </a:p>
        </p:txBody>
      </p:sp>
      <p:sp>
        <p:nvSpPr>
          <p:cNvPr id="6" name="Footer Placeholder 5"/>
          <p:cNvSpPr>
            <a:spLocks noGrp="1"/>
          </p:cNvSpPr>
          <p:nvPr>
            <p:ph type="ftr" sz="quarter" idx="11"/>
          </p:nvPr>
        </p:nvSpPr>
        <p:spPr/>
        <p:txBody>
          <a:bodyPr/>
          <a:lstStyle/>
          <a:p>
            <a:r>
              <a:rPr lang="en-US" smtClean="0"/>
              <a:t>6097 - Rina Anindita</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id-ID" smtClean="0"/>
              <a:t>EBM914 - Pemasaran Internasional</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6097 - Rina Anindita</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en-US" sz="3600" b="1" dirty="0" err="1" smtClean="0">
                <a:effectLst>
                  <a:outerShdw blurRad="38100" dist="38100" dir="2700000" algn="tl">
                    <a:srgbClr val="000000">
                      <a:alpha val="43137"/>
                    </a:srgbClr>
                  </a:outerShdw>
                </a:effectLst>
              </a:rPr>
              <a:t>Sejarah</a:t>
            </a:r>
            <a:r>
              <a:rPr lang="en-US" sz="3600" b="1" dirty="0" smtClean="0">
                <a:effectLst>
                  <a:outerShdw blurRad="38100" dist="38100" dir="2700000" algn="tl">
                    <a:srgbClr val="000000">
                      <a:alpha val="43137"/>
                    </a:srgbClr>
                  </a:outerShdw>
                </a:effectLst>
              </a:rPr>
              <a:t> </a:t>
            </a:r>
            <a:r>
              <a:rPr lang="en-US" sz="3600" b="1" dirty="0" err="1" smtClean="0">
                <a:effectLst>
                  <a:outerShdw blurRad="38100" dist="38100" dir="2700000" algn="tl">
                    <a:srgbClr val="000000">
                      <a:alpha val="43137"/>
                    </a:srgbClr>
                  </a:outerShdw>
                </a:effectLst>
              </a:rPr>
              <a:t>Akuntansi</a:t>
            </a:r>
            <a:endParaRPr lang="id-ID" sz="3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029199"/>
            <a:ext cx="5943600" cy="1677528"/>
          </a:xfrm>
        </p:spPr>
        <p:txBody>
          <a:bodyPr>
            <a:normAutofit/>
          </a:bodyPr>
          <a:lstStyle/>
          <a:p>
            <a:endParaRPr lang="en-US" sz="1800" b="1" dirty="0" smtClean="0">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FAKULTAS </a:t>
            </a:r>
            <a:r>
              <a:rPr lang="id-ID" sz="1800" b="1" dirty="0" smtClean="0">
                <a:effectLst>
                  <a:outerShdw blurRad="38100" dist="38100" dir="2700000" algn="tl">
                    <a:srgbClr val="000000">
                      <a:alpha val="43137"/>
                    </a:srgbClr>
                  </a:outerShdw>
                </a:effectLst>
              </a:rPr>
              <a:t>EKONOMI DAN BISNIS </a:t>
            </a:r>
          </a:p>
          <a:p>
            <a:r>
              <a:rPr lang="en-US" sz="1800" b="1" dirty="0" smtClean="0">
                <a:solidFill>
                  <a:schemeClr val="bg1"/>
                </a:solidFill>
                <a:effectLst>
                  <a:outerShdw blurRad="38100" dist="38100" dir="2700000" algn="tl">
                    <a:srgbClr val="000000">
                      <a:alpha val="43137"/>
                    </a:srgbClr>
                  </a:outerShdw>
                </a:effectLst>
              </a:rPr>
              <a:t>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000" dirty="0" smtClean="0"/>
              <a:t>EBM 914</a:t>
            </a:r>
            <a:endParaRPr lang="en-US" sz="2000" dirty="0" smtClean="0"/>
          </a:p>
          <a:p>
            <a:r>
              <a:rPr lang="en-US" sz="2000" dirty="0" smtClean="0"/>
              <a:t>|</a:t>
            </a:r>
          </a:p>
          <a:p>
            <a:r>
              <a:rPr lang="en-US" sz="2000" dirty="0" smtClean="0"/>
              <a:t>TEORI AKUNTANSI</a:t>
            </a:r>
            <a:endParaRPr lang="en-US" sz="2000" dirty="0"/>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#1</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366735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76200" y="990600"/>
            <a:ext cx="8915400" cy="5867400"/>
          </a:xfrm>
        </p:spPr>
        <p:txBody>
          <a:bodyPr/>
          <a:lstStyle/>
          <a:p>
            <a:pPr algn="ctr" eaLnBrk="1" hangingPunct="1">
              <a:lnSpc>
                <a:spcPct val="80000"/>
              </a:lnSpc>
              <a:buFont typeface="Wingdings" pitchFamily="2" charset="2"/>
              <a:buNone/>
              <a:defRPr/>
            </a:pPr>
            <a:endParaRPr lang="en-US" sz="1000" b="1" smtClean="0">
              <a:solidFill>
                <a:srgbClr val="FFCC66"/>
              </a:solidFill>
            </a:endParaRPr>
          </a:p>
          <a:p>
            <a:pPr eaLnBrk="1" hangingPunct="1">
              <a:lnSpc>
                <a:spcPct val="80000"/>
              </a:lnSpc>
              <a:defRPr/>
            </a:pPr>
            <a:r>
              <a:rPr lang="en-US" sz="1800" b="1" i="1" smtClean="0"/>
              <a:t>zaman Mesopotamia (3000SM)</a:t>
            </a:r>
            <a:endParaRPr lang="en-US" sz="1800" i="1" smtClean="0"/>
          </a:p>
          <a:p>
            <a:pPr eaLnBrk="1" hangingPunct="1">
              <a:lnSpc>
                <a:spcPct val="80000"/>
              </a:lnSpc>
              <a:buFont typeface="Wingdings" pitchFamily="2" charset="2"/>
              <a:buNone/>
              <a:defRPr/>
            </a:pPr>
            <a:r>
              <a:rPr lang="en-US" sz="1800" smtClean="0"/>
              <a:t>	pada masa ini sudah ada perdagangan dan sudah ada pencatatan sederhana dalam bentuk tanah liat yang diberi tanda titik-titik sebagai tanda angka yang disebut </a:t>
            </a:r>
            <a:r>
              <a:rPr lang="en-US" sz="1800" b="1" smtClean="0"/>
              <a:t>CLAY,</a:t>
            </a:r>
            <a:r>
              <a:rPr lang="en-US" sz="1800" smtClean="0"/>
              <a:t> yang berfungsi mengungkapkan secara simbolis nilai asset dan transaksi ekonomis.</a:t>
            </a:r>
          </a:p>
          <a:p>
            <a:pPr eaLnBrk="1" hangingPunct="1">
              <a:lnSpc>
                <a:spcPct val="80000"/>
              </a:lnSpc>
              <a:buFont typeface="Wingdings" pitchFamily="2" charset="2"/>
              <a:buNone/>
              <a:defRPr/>
            </a:pPr>
            <a:endParaRPr lang="en-US" sz="1800" b="1" smtClean="0"/>
          </a:p>
          <a:p>
            <a:pPr eaLnBrk="1" hangingPunct="1">
              <a:lnSpc>
                <a:spcPct val="80000"/>
              </a:lnSpc>
              <a:defRPr/>
            </a:pPr>
            <a:r>
              <a:rPr lang="en-US" sz="1800" b="1" i="1" smtClean="0"/>
              <a:t>zaman yunani kuno atau romawi kuno (1000 SM)</a:t>
            </a:r>
          </a:p>
          <a:p>
            <a:pPr eaLnBrk="1" hangingPunct="1">
              <a:lnSpc>
                <a:spcPct val="80000"/>
              </a:lnSpc>
              <a:buFont typeface="Wingdings" pitchFamily="2" charset="2"/>
              <a:buNone/>
              <a:defRPr/>
            </a:pPr>
            <a:r>
              <a:rPr lang="en-US" sz="1800" smtClean="0"/>
              <a:t>	pada masa ini kegiatan pencatatan dilakukan untuk kegiatan di rumah ibadah, dan telah ditemukan koin sebagai alat tukar.</a:t>
            </a:r>
          </a:p>
          <a:p>
            <a:pPr eaLnBrk="1" hangingPunct="1">
              <a:lnSpc>
                <a:spcPct val="80000"/>
              </a:lnSpc>
              <a:buFont typeface="Wingdings" pitchFamily="2" charset="2"/>
              <a:buNone/>
              <a:defRPr/>
            </a:pPr>
            <a:endParaRPr lang="en-US" sz="1800" b="1" smtClean="0"/>
          </a:p>
          <a:p>
            <a:pPr eaLnBrk="1" hangingPunct="1">
              <a:lnSpc>
                <a:spcPct val="80000"/>
              </a:lnSpc>
              <a:defRPr/>
            </a:pPr>
            <a:r>
              <a:rPr lang="en-US" sz="1800" b="1" i="1" smtClean="0"/>
              <a:t>zaman cina (1122 – 256 SM)</a:t>
            </a:r>
            <a:endParaRPr lang="en-US" sz="1800" i="1" smtClean="0"/>
          </a:p>
          <a:p>
            <a:pPr eaLnBrk="1" hangingPunct="1">
              <a:lnSpc>
                <a:spcPct val="80000"/>
              </a:lnSpc>
              <a:buFont typeface="Wingdings" pitchFamily="2" charset="2"/>
              <a:buNone/>
              <a:defRPr/>
            </a:pPr>
            <a:r>
              <a:rPr lang="en-US" sz="1800" smtClean="0"/>
              <a:t>	pada jaman ini akuntansi sudah digunakan sebagai alat untuk membantu perencanaan, untuk pertimbangan dalam ekspansi wilayah Negara, mengatur Negara yang kemudian disebut sebagai pengembangan akuntansi pemerintahan</a:t>
            </a:r>
          </a:p>
          <a:p>
            <a:pPr eaLnBrk="1" hangingPunct="1">
              <a:lnSpc>
                <a:spcPct val="80000"/>
              </a:lnSpc>
              <a:buFont typeface="Wingdings" pitchFamily="2" charset="2"/>
              <a:buNone/>
              <a:defRPr/>
            </a:pPr>
            <a:endParaRPr lang="en-US" sz="1800" b="1" smtClean="0"/>
          </a:p>
          <a:p>
            <a:pPr eaLnBrk="1" hangingPunct="1">
              <a:lnSpc>
                <a:spcPct val="80000"/>
              </a:lnSpc>
              <a:defRPr/>
            </a:pPr>
            <a:r>
              <a:rPr lang="en-US" sz="1800" b="1" smtClean="0"/>
              <a:t>zaman manorial di inggris (abad 11 dan 12)</a:t>
            </a:r>
            <a:endParaRPr lang="en-US" sz="1800" smtClean="0"/>
          </a:p>
          <a:p>
            <a:pPr eaLnBrk="1" hangingPunct="1">
              <a:lnSpc>
                <a:spcPct val="80000"/>
              </a:lnSpc>
              <a:buFont typeface="Wingdings" pitchFamily="2" charset="2"/>
              <a:buNone/>
              <a:defRPr/>
            </a:pPr>
            <a:r>
              <a:rPr lang="en-US" sz="1800" smtClean="0"/>
              <a:t>	yaitu zaman feodalisme dimana merupakan zaman masa berjayanya para tuan tanah di daratan eropa. Pada masa ini dikenal </a:t>
            </a:r>
            <a:r>
              <a:rPr lang="en-US" sz="1800" b="1" smtClean="0"/>
              <a:t>system stewardship</a:t>
            </a:r>
            <a:r>
              <a:rPr lang="en-US" sz="1800" smtClean="0"/>
              <a:t> atau pertanggungjawaban kepada atasan. Pada masa ini akuntansi dipakai untuk mencatat pendapatan yang yang diperoleh dari pajak rakyat</a:t>
            </a:r>
          </a:p>
        </p:txBody>
      </p:sp>
      <p:sp>
        <p:nvSpPr>
          <p:cNvPr id="82948" name="Rectangle 4"/>
          <p:cNvSpPr>
            <a:spLocks noGrp="1" noChangeArrowheads="1"/>
          </p:cNvSpPr>
          <p:nvPr>
            <p:ph type="title"/>
          </p:nvPr>
        </p:nvSpPr>
        <p:spPr>
          <a:xfrm>
            <a:off x="457200" y="127000"/>
            <a:ext cx="8229600" cy="558800"/>
          </a:xfrm>
        </p:spPr>
        <p:txBody>
          <a:bodyPr anchorCtr="0">
            <a:normAutofit fontScale="90000"/>
          </a:bodyPr>
          <a:lstStyle/>
          <a:p>
            <a:pPr eaLnBrk="1" hangingPunct="1">
              <a:defRPr/>
            </a:pPr>
            <a:r>
              <a:rPr lang="en-US" sz="3200" b="1" smtClean="0"/>
              <a:t>Periodisasi sejarah akuntansi - Lanjutan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152400" y="914400"/>
            <a:ext cx="8839200" cy="6019800"/>
          </a:xfrm>
        </p:spPr>
        <p:txBody>
          <a:bodyPr/>
          <a:lstStyle/>
          <a:p>
            <a:pPr marL="609600" indent="-609600" eaLnBrk="1" hangingPunct="1">
              <a:lnSpc>
                <a:spcPct val="80000"/>
              </a:lnSpc>
              <a:defRPr/>
            </a:pPr>
            <a:r>
              <a:rPr lang="en-US" sz="1800" b="1" i="1" smtClean="0"/>
              <a:t>zaman kenabian (571 M)</a:t>
            </a:r>
          </a:p>
          <a:p>
            <a:pPr marL="609600" indent="-609600" eaLnBrk="1" hangingPunct="1">
              <a:lnSpc>
                <a:spcPct val="80000"/>
              </a:lnSpc>
              <a:buFont typeface="Wingdings" pitchFamily="2" charset="2"/>
              <a:buNone/>
              <a:defRPr/>
            </a:pPr>
            <a:r>
              <a:rPr lang="en-US" sz="1800" b="1" smtClean="0"/>
              <a:t>	peradaban islam dimulai sejak zaman Nabi Muhammad yang juga telah mengembangkan system pencatatan, berdasarkan Surat Al Baqarah ayat 282, yang menyinggung tentang kewajiban bagi semua pihak yang bermuamalat untuk mencatat kegiatan muamalat meliputi aktivitas jual beli, sewa menyewa, utang piutang, simpan pinjam dsb.</a:t>
            </a:r>
          </a:p>
          <a:p>
            <a:pPr marL="609600" indent="-609600" eaLnBrk="1" hangingPunct="1">
              <a:lnSpc>
                <a:spcPct val="80000"/>
              </a:lnSpc>
              <a:buFont typeface="Wingdings" pitchFamily="2" charset="2"/>
              <a:buNone/>
              <a:defRPr/>
            </a:pPr>
            <a:endParaRPr lang="en-US" sz="1800" b="1" smtClean="0"/>
          </a:p>
          <a:p>
            <a:pPr marL="609600" indent="-609600" eaLnBrk="1" hangingPunct="1">
              <a:lnSpc>
                <a:spcPct val="80000"/>
              </a:lnSpc>
              <a:defRPr/>
            </a:pPr>
            <a:r>
              <a:rPr lang="en-US" sz="1800" b="1" i="1" smtClean="0"/>
              <a:t>zaman evolusi pembukuan (abad 11 dan 12)</a:t>
            </a:r>
          </a:p>
          <a:p>
            <a:pPr marL="609600" indent="-609600" eaLnBrk="1" hangingPunct="1">
              <a:lnSpc>
                <a:spcPct val="80000"/>
              </a:lnSpc>
              <a:buFont typeface="Wingdings" pitchFamily="2" charset="2"/>
              <a:buNone/>
              <a:defRPr/>
            </a:pPr>
            <a:r>
              <a:rPr lang="en-US" sz="1800" b="1" smtClean="0"/>
              <a:t>	pada masa ini sudah dikenal single entry atau tata buku tunggal. </a:t>
            </a:r>
          </a:p>
          <a:p>
            <a:pPr marL="609600" indent="-609600" eaLnBrk="1" hangingPunct="1">
              <a:lnSpc>
                <a:spcPct val="80000"/>
              </a:lnSpc>
              <a:buFont typeface="Wingdings" pitchFamily="2" charset="2"/>
              <a:buNone/>
              <a:defRPr/>
            </a:pPr>
            <a:r>
              <a:rPr lang="en-US" sz="1800" b="1" smtClean="0"/>
              <a:t>        Selanjutnya di Itali pada abad 14 mulai dikenal double entry bookkeeping </a:t>
            </a:r>
            <a:r>
              <a:rPr lang="en-US" sz="1800" b="1" smtClean="0">
                <a:sym typeface="Wingdings" pitchFamily="2" charset="2"/>
              </a:rPr>
              <a:t> LUCA PACIOLI </a:t>
            </a:r>
            <a:endParaRPr lang="en-US" sz="1800" b="1" smtClean="0"/>
          </a:p>
          <a:p>
            <a:pPr marL="609600" indent="-609600" eaLnBrk="1" hangingPunct="1">
              <a:lnSpc>
                <a:spcPct val="80000"/>
              </a:lnSpc>
              <a:defRPr/>
            </a:pPr>
            <a:r>
              <a:rPr lang="en-US" sz="1800" b="1" smtClean="0"/>
              <a:t>Tata buku berpasangan merupakan tolak ukur pengembangan akuntansi dan teori akuntansi , dimana dalam system ini dikenal debet dan kredit </a:t>
            </a:r>
            <a:r>
              <a:rPr lang="en-US" sz="1800" b="1" smtClean="0">
                <a:sym typeface="Wingdings" pitchFamily="2" charset="2"/>
              </a:rPr>
              <a:t> 3 buku digunakan: MEMORANDUM, 1 JURNAL, 1 BUKU BESAR. </a:t>
            </a:r>
            <a:endParaRPr lang="en-US" sz="1800" b="1" smtClean="0"/>
          </a:p>
          <a:p>
            <a:pPr marL="609600" indent="-609600" eaLnBrk="1" hangingPunct="1">
              <a:lnSpc>
                <a:spcPct val="80000"/>
              </a:lnSpc>
              <a:buFont typeface="Wingdings" pitchFamily="2" charset="2"/>
              <a:buNone/>
              <a:defRPr/>
            </a:pPr>
            <a:endParaRPr lang="en-US" sz="1800" b="1" smtClean="0"/>
          </a:p>
          <a:p>
            <a:pPr marL="609600" indent="-609600" eaLnBrk="1" hangingPunct="1">
              <a:lnSpc>
                <a:spcPct val="80000"/>
              </a:lnSpc>
              <a:buFont typeface="Wingdings" pitchFamily="2" charset="2"/>
              <a:buNone/>
              <a:defRPr/>
            </a:pPr>
            <a:r>
              <a:rPr lang="en-US" sz="1800" b="1" smtClean="0"/>
              <a:t>	Beberapa konsep yang menjadi cirri tata buku berpasangan :</a:t>
            </a:r>
          </a:p>
          <a:p>
            <a:pPr marL="1371600" lvl="2" indent="-457200" eaLnBrk="1" hangingPunct="1">
              <a:lnSpc>
                <a:spcPct val="80000"/>
              </a:lnSpc>
              <a:defRPr/>
            </a:pPr>
            <a:r>
              <a:rPr lang="en-US" sz="1800" b="1" smtClean="0"/>
              <a:t>konssep kesatuan usaha yang terpisah dari pemiliknya</a:t>
            </a:r>
          </a:p>
          <a:p>
            <a:pPr marL="1371600" lvl="2" indent="-457200" eaLnBrk="1" hangingPunct="1">
              <a:lnSpc>
                <a:spcPct val="80000"/>
              </a:lnSpc>
              <a:defRPr/>
            </a:pPr>
            <a:r>
              <a:rPr lang="en-US" sz="1800" b="1" smtClean="0"/>
              <a:t>transaksi dicatat dengan satuan moneter</a:t>
            </a:r>
          </a:p>
          <a:p>
            <a:pPr marL="1371600" lvl="2" indent="-457200" eaLnBrk="1" hangingPunct="1">
              <a:lnSpc>
                <a:spcPct val="80000"/>
              </a:lnSpc>
              <a:defRPr/>
            </a:pPr>
            <a:r>
              <a:rPr lang="en-US" sz="1800" b="1" smtClean="0"/>
              <a:t>digunakan perkiraan expenses (biaya) dan equity (ekuitas)</a:t>
            </a:r>
          </a:p>
        </p:txBody>
      </p:sp>
      <p:sp>
        <p:nvSpPr>
          <p:cNvPr id="83972" name="Rectangle 4"/>
          <p:cNvSpPr>
            <a:spLocks noGrp="1" noChangeArrowheads="1"/>
          </p:cNvSpPr>
          <p:nvPr>
            <p:ph type="title"/>
          </p:nvPr>
        </p:nvSpPr>
        <p:spPr>
          <a:xfrm>
            <a:off x="228600" y="76200"/>
            <a:ext cx="8686800" cy="558800"/>
          </a:xfrm>
        </p:spPr>
        <p:txBody>
          <a:bodyPr anchorCtr="0">
            <a:normAutofit fontScale="90000"/>
          </a:bodyPr>
          <a:lstStyle/>
          <a:p>
            <a:pPr eaLnBrk="1" hangingPunct="1">
              <a:defRPr/>
            </a:pPr>
            <a:r>
              <a:rPr lang="en-US" sz="3200" b="1" smtClean="0"/>
              <a:t>Periodisasi sejarah akuntansi - Lanjutan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228600" y="381000"/>
            <a:ext cx="8686800" cy="6172200"/>
          </a:xfrm>
        </p:spPr>
        <p:txBody>
          <a:bodyPr/>
          <a:lstStyle/>
          <a:p>
            <a:pPr lvl="1" eaLnBrk="1" hangingPunct="1">
              <a:lnSpc>
                <a:spcPct val="90000"/>
              </a:lnSpc>
              <a:defRPr/>
            </a:pPr>
            <a:r>
              <a:rPr lang="en-US" sz="2400" b="1" i="1" smtClean="0"/>
              <a:t>masa revolusi industri</a:t>
            </a:r>
            <a:endParaRPr lang="en-US" sz="2400" i="1" smtClean="0"/>
          </a:p>
          <a:p>
            <a:pPr eaLnBrk="1" hangingPunct="1">
              <a:lnSpc>
                <a:spcPct val="90000"/>
              </a:lnSpc>
              <a:buFont typeface="Wingdings" pitchFamily="2" charset="2"/>
              <a:buNone/>
              <a:defRPr/>
            </a:pPr>
            <a:r>
              <a:rPr lang="en-US" sz="2400" smtClean="0"/>
              <a:t>	pada masa ini membutuhkan dana yang besar untuk berekspansi, sehingga mulai dikenal menjual saham kepada masyarakat, mulai dsadari pentingnya bisnis entity dan cost 	accounting serta muncul akuntansi untuk depresiasi dan income tax</a:t>
            </a:r>
          </a:p>
          <a:p>
            <a:pPr eaLnBrk="1" hangingPunct="1">
              <a:lnSpc>
                <a:spcPct val="90000"/>
              </a:lnSpc>
              <a:buFont typeface="Wingdings" pitchFamily="2" charset="2"/>
              <a:buNone/>
              <a:defRPr/>
            </a:pPr>
            <a:endParaRPr lang="en-US" sz="2400" b="1" smtClean="0"/>
          </a:p>
          <a:p>
            <a:pPr lvl="1" eaLnBrk="1" hangingPunct="1">
              <a:lnSpc>
                <a:spcPct val="90000"/>
              </a:lnSpc>
              <a:defRPr/>
            </a:pPr>
            <a:r>
              <a:rPr lang="en-US" sz="2400" b="1" i="1" smtClean="0"/>
              <a:t>akuntansi di Inggris dan Amerika sebelum 1900</a:t>
            </a:r>
            <a:endParaRPr lang="en-US" sz="2400" i="1" smtClean="0"/>
          </a:p>
          <a:p>
            <a:pPr eaLnBrk="1" hangingPunct="1">
              <a:lnSpc>
                <a:spcPct val="90000"/>
              </a:lnSpc>
              <a:buFont typeface="Wingdings" pitchFamily="2" charset="2"/>
              <a:buNone/>
              <a:defRPr/>
            </a:pPr>
            <a:r>
              <a:rPr lang="en-US" sz="2400" smtClean="0"/>
              <a:t>	perkembangan akuntansi berjalan cepat seiring peran dan posisi kolonialisme inggris yang ditandai dengan dimulainya usaha jasa price waterhouse and co yang membuka kantor di New York 1890.</a:t>
            </a:r>
          </a:p>
          <a:p>
            <a:pPr eaLnBrk="1" hangingPunct="1">
              <a:lnSpc>
                <a:spcPct val="90000"/>
              </a:lnSpc>
              <a:buFont typeface="Wingdings" pitchFamily="2" charset="2"/>
              <a:buNone/>
              <a:defRPr/>
            </a:pPr>
            <a:endParaRPr lang="en-US" sz="2400" smtClean="0"/>
          </a:p>
          <a:p>
            <a:pPr lvl="1" eaLnBrk="1" hangingPunct="1">
              <a:lnSpc>
                <a:spcPct val="90000"/>
              </a:lnSpc>
              <a:defRPr/>
            </a:pPr>
            <a:r>
              <a:rPr lang="en-US" sz="2400" smtClean="0"/>
              <a:t>Pada tahun 1886 berdiri American Association of Public Accountant (AAPA) yang kemudian diubah menjadi AIA  tahun 1917.</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pPr eaLnBrk="1" hangingPunct="1">
              <a:defRPr/>
            </a:pPr>
            <a:r>
              <a:rPr lang="en-US" sz="4000" smtClean="0"/>
              <a:t>Perkembangan Prinsip Akuntansi di USA</a:t>
            </a:r>
          </a:p>
        </p:txBody>
      </p:sp>
      <p:sp>
        <p:nvSpPr>
          <p:cNvPr id="119811" name="Rectangle 3"/>
          <p:cNvSpPr>
            <a:spLocks noGrp="1" noChangeArrowheads="1"/>
          </p:cNvSpPr>
          <p:nvPr>
            <p:ph type="body" idx="1"/>
          </p:nvPr>
        </p:nvSpPr>
        <p:spPr>
          <a:xfrm>
            <a:off x="228600" y="2251075"/>
            <a:ext cx="8686800" cy="3692525"/>
          </a:xfrm>
        </p:spPr>
        <p:txBody>
          <a:bodyPr/>
          <a:lstStyle/>
          <a:p>
            <a:pPr eaLnBrk="1" hangingPunct="1">
              <a:defRPr/>
            </a:pPr>
            <a:r>
              <a:rPr lang="en-US" smtClean="0"/>
              <a:t>Tahap Kontribusi Manajemen (1900-1933)</a:t>
            </a:r>
          </a:p>
          <a:p>
            <a:pPr eaLnBrk="1" hangingPunct="1">
              <a:defRPr/>
            </a:pPr>
            <a:r>
              <a:rPr lang="en-US" smtClean="0"/>
              <a:t>Tahap Kontribusi Institusi (1933-1959)</a:t>
            </a:r>
          </a:p>
          <a:p>
            <a:pPr eaLnBrk="1" hangingPunct="1">
              <a:defRPr/>
            </a:pPr>
            <a:r>
              <a:rPr lang="en-US" smtClean="0"/>
              <a:t>Tahap Kontribusi Profesional (1959-1973)</a:t>
            </a:r>
          </a:p>
          <a:p>
            <a:pPr eaLnBrk="1" hangingPunct="1">
              <a:defRPr/>
            </a:pPr>
            <a:r>
              <a:rPr lang="en-US" smtClean="0"/>
              <a:t>Tahap Politisasi (1973 – Sekarang)</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04800" y="76200"/>
            <a:ext cx="8534400" cy="1139825"/>
          </a:xfrm>
        </p:spPr>
        <p:txBody>
          <a:bodyPr>
            <a:normAutofit fontScale="90000"/>
          </a:bodyPr>
          <a:lstStyle/>
          <a:p>
            <a:pPr eaLnBrk="1" hangingPunct="1">
              <a:defRPr/>
            </a:pPr>
            <a:r>
              <a:rPr lang="en-US" sz="4000" smtClean="0"/>
              <a:t/>
            </a:r>
            <a:br>
              <a:rPr lang="en-US" sz="4000" smtClean="0"/>
            </a:br>
            <a:r>
              <a:rPr lang="en-US" sz="4000" smtClean="0"/>
              <a:t>Tahap Kontribusi Manajemen </a:t>
            </a:r>
            <a:br>
              <a:rPr lang="en-US" sz="4000" smtClean="0"/>
            </a:br>
            <a:r>
              <a:rPr lang="en-US" sz="4000" smtClean="0"/>
              <a:t>(1900-1933)</a:t>
            </a:r>
            <a:br>
              <a:rPr lang="en-US" sz="4000" smtClean="0"/>
            </a:br>
            <a:endParaRPr lang="en-US" sz="4000" smtClean="0"/>
          </a:p>
        </p:txBody>
      </p:sp>
      <p:sp>
        <p:nvSpPr>
          <p:cNvPr id="120835" name="Rectangle 3"/>
          <p:cNvSpPr>
            <a:spLocks noGrp="1" noChangeArrowheads="1"/>
          </p:cNvSpPr>
          <p:nvPr>
            <p:ph type="body" idx="1"/>
          </p:nvPr>
        </p:nvSpPr>
        <p:spPr>
          <a:xfrm>
            <a:off x="228600" y="1676400"/>
            <a:ext cx="8763000" cy="4876800"/>
          </a:xfrm>
        </p:spPr>
        <p:txBody>
          <a:bodyPr/>
          <a:lstStyle/>
          <a:p>
            <a:pPr eaLnBrk="1" hangingPunct="1">
              <a:lnSpc>
                <a:spcPct val="90000"/>
              </a:lnSpc>
              <a:defRPr/>
            </a:pPr>
            <a:r>
              <a:rPr lang="en-US" sz="2000" smtClean="0"/>
              <a:t>Pengaruh manajemen thd prinsip akuntansi atas format dan isi dari pengungkapan akuntansi.</a:t>
            </a:r>
          </a:p>
          <a:p>
            <a:pPr eaLnBrk="1" hangingPunct="1">
              <a:lnSpc>
                <a:spcPct val="90000"/>
              </a:lnSpc>
              <a:defRPr/>
            </a:pPr>
            <a:r>
              <a:rPr lang="en-US" sz="2000" smtClean="0"/>
              <a:t>Sebab manajemen intervensi:</a:t>
            </a:r>
          </a:p>
          <a:p>
            <a:pPr lvl="1" eaLnBrk="1" hangingPunct="1">
              <a:lnSpc>
                <a:spcPct val="90000"/>
              </a:lnSpc>
              <a:defRPr/>
            </a:pPr>
            <a:r>
              <a:rPr lang="en-US" sz="2000" smtClean="0"/>
              <a:t>Teknik akuntansi kurang dukungan teoritis.</a:t>
            </a:r>
          </a:p>
          <a:p>
            <a:pPr lvl="1" eaLnBrk="1" hangingPunct="1">
              <a:lnSpc>
                <a:spcPct val="90000"/>
              </a:lnSpc>
              <a:defRPr/>
            </a:pPr>
            <a:r>
              <a:rPr lang="en-US" sz="2000" smtClean="0"/>
              <a:t>Minimalisasi PPh.</a:t>
            </a:r>
          </a:p>
          <a:p>
            <a:pPr lvl="1" eaLnBrk="1" hangingPunct="1">
              <a:lnSpc>
                <a:spcPct val="90000"/>
              </a:lnSpc>
              <a:defRPr/>
            </a:pPr>
            <a:r>
              <a:rPr lang="en-US" sz="2000" smtClean="0"/>
              <a:t>Motivasi perataan laba.</a:t>
            </a:r>
          </a:p>
          <a:p>
            <a:pPr lvl="1" eaLnBrk="1" hangingPunct="1">
              <a:lnSpc>
                <a:spcPct val="90000"/>
              </a:lnSpc>
              <a:defRPr/>
            </a:pPr>
            <a:r>
              <a:rPr lang="en-US" sz="2000" smtClean="0"/>
              <a:t>Menghindari masalah</a:t>
            </a:r>
          </a:p>
          <a:p>
            <a:pPr lvl="1" eaLnBrk="1" hangingPunct="1">
              <a:lnSpc>
                <a:spcPct val="90000"/>
              </a:lnSpc>
              <a:defRPr/>
            </a:pPr>
            <a:r>
              <a:rPr lang="en-US" sz="2000" smtClean="0"/>
              <a:t>Perusahaan yang berbeda mengadopssi teknik akuntansi berbeda untuk masalah yang sama.</a:t>
            </a:r>
          </a:p>
          <a:p>
            <a:pPr eaLnBrk="1" hangingPunct="1">
              <a:lnSpc>
                <a:spcPct val="90000"/>
              </a:lnSpc>
              <a:defRPr/>
            </a:pPr>
            <a:r>
              <a:rPr lang="en-US" sz="2000" smtClean="0"/>
              <a:t>Pemain utama masa tsb adalah American Institute of Accountants </a:t>
            </a:r>
            <a:r>
              <a:rPr lang="en-US" sz="2000" smtClean="0">
                <a:sym typeface="Wingdings" pitchFamily="2" charset="2"/>
              </a:rPr>
              <a:t> membuat ujian CPA yang seragam.</a:t>
            </a:r>
          </a:p>
          <a:p>
            <a:pPr eaLnBrk="1" hangingPunct="1">
              <a:lnSpc>
                <a:spcPct val="90000"/>
              </a:lnSpc>
              <a:defRPr/>
            </a:pPr>
            <a:r>
              <a:rPr lang="en-US" sz="2000" smtClean="0">
                <a:sym typeface="Wingdings" pitchFamily="2" charset="2"/>
              </a:rPr>
              <a:t>NYSE mensyaratkan seluruh perusahaan yang masuk bursa untuk menerbitkan laporan keuangan tahunan.</a:t>
            </a:r>
          </a:p>
          <a:p>
            <a:pPr eaLnBrk="1" hangingPunct="1">
              <a:lnSpc>
                <a:spcPct val="90000"/>
              </a:lnSpc>
              <a:defRPr/>
            </a:pPr>
            <a:r>
              <a:rPr lang="en-US" sz="2000" smtClean="0">
                <a:sym typeface="Wingdings" pitchFamily="2" charset="2"/>
              </a:rPr>
              <a:t>1918 : pengakuan peran akuntansi dalam penentuan PPh.</a:t>
            </a:r>
          </a:p>
          <a:p>
            <a:pPr eaLnBrk="1" hangingPunct="1">
              <a:lnSpc>
                <a:spcPct val="90000"/>
              </a:lnSpc>
              <a:defRPr/>
            </a:pPr>
            <a:r>
              <a:rPr lang="en-US" sz="2000" smtClean="0"/>
              <a:t>Awal harmonisasi akuntansi pajak dan akuntansi keuangan.</a:t>
            </a:r>
          </a:p>
          <a:p>
            <a:pPr lvl="1" eaLnBrk="1" hangingPunct="1">
              <a:lnSpc>
                <a:spcPct val="90000"/>
              </a:lnSpc>
              <a:buFontTx/>
              <a:buNone/>
              <a:defRPr/>
            </a:pPr>
            <a:endParaRPr lang="en-US" smtClean="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228600" y="228600"/>
            <a:ext cx="8686800" cy="6324600"/>
          </a:xfrm>
        </p:spPr>
        <p:txBody>
          <a:bodyPr/>
          <a:lstStyle/>
          <a:p>
            <a:pPr eaLnBrk="1" hangingPunct="1">
              <a:lnSpc>
                <a:spcPct val="80000"/>
              </a:lnSpc>
              <a:defRPr/>
            </a:pPr>
            <a:r>
              <a:rPr lang="en-US" sz="2400" b="1" i="1" smtClean="0"/>
              <a:t>periode setelah 1900 di USA</a:t>
            </a:r>
          </a:p>
          <a:p>
            <a:pPr eaLnBrk="1" hangingPunct="1">
              <a:lnSpc>
                <a:spcPct val="80000"/>
              </a:lnSpc>
              <a:buFont typeface="Wingdings" pitchFamily="2" charset="2"/>
              <a:buNone/>
              <a:defRPr/>
            </a:pPr>
            <a:r>
              <a:rPr lang="en-US" sz="2400" smtClean="0"/>
              <a:t>	pada tahun 1922 dikenal 11 postulate oleh WA Paton yang menjadi dasar pemikiran akuntansi :</a:t>
            </a:r>
          </a:p>
          <a:p>
            <a:pPr lvl="1" eaLnBrk="1" hangingPunct="1">
              <a:lnSpc>
                <a:spcPct val="80000"/>
              </a:lnSpc>
              <a:defRPr/>
            </a:pPr>
            <a:r>
              <a:rPr lang="en-US" sz="2400" smtClean="0"/>
              <a:t>going concern</a:t>
            </a:r>
          </a:p>
          <a:p>
            <a:pPr lvl="1" eaLnBrk="1" hangingPunct="1">
              <a:lnSpc>
                <a:spcPct val="80000"/>
              </a:lnSpc>
              <a:defRPr/>
            </a:pPr>
            <a:r>
              <a:rPr lang="en-US" sz="2400" smtClean="0"/>
              <a:t>assets equal equity</a:t>
            </a:r>
          </a:p>
          <a:p>
            <a:pPr lvl="1" eaLnBrk="1" hangingPunct="1">
              <a:lnSpc>
                <a:spcPct val="80000"/>
              </a:lnSpc>
              <a:defRPr/>
            </a:pPr>
            <a:r>
              <a:rPr lang="en-US" sz="2400" smtClean="0"/>
              <a:t>neraca adalah representasi financial dari kondisi usaha</a:t>
            </a:r>
          </a:p>
          <a:p>
            <a:pPr lvl="1" eaLnBrk="1" hangingPunct="1">
              <a:lnSpc>
                <a:spcPct val="80000"/>
              </a:lnSpc>
              <a:defRPr/>
            </a:pPr>
            <a:r>
              <a:rPr lang="en-US" sz="2400" smtClean="0"/>
              <a:t>uang adalah satuan pengukur yang dianggap konstan</a:t>
            </a:r>
          </a:p>
          <a:p>
            <a:pPr lvl="1" eaLnBrk="1" hangingPunct="1">
              <a:lnSpc>
                <a:spcPct val="80000"/>
              </a:lnSpc>
              <a:defRPr/>
            </a:pPr>
            <a:r>
              <a:rPr lang="en-US" sz="2400" smtClean="0"/>
              <a:t>cost merupakan nilai dasar</a:t>
            </a:r>
          </a:p>
          <a:p>
            <a:pPr lvl="1" eaLnBrk="1" hangingPunct="1">
              <a:lnSpc>
                <a:spcPct val="80000"/>
              </a:lnSpc>
              <a:defRPr/>
            </a:pPr>
            <a:r>
              <a:rPr lang="en-US" sz="2400" smtClean="0"/>
              <a:t>cost yang dibelanjakan melekat pada nilai produksi</a:t>
            </a:r>
          </a:p>
          <a:p>
            <a:pPr lvl="1" eaLnBrk="1" hangingPunct="1">
              <a:lnSpc>
                <a:spcPct val="80000"/>
              </a:lnSpc>
              <a:defRPr/>
            </a:pPr>
            <a:r>
              <a:rPr lang="en-US" sz="2400" smtClean="0"/>
              <a:t>prinsip acrual harus diikuti</a:t>
            </a:r>
          </a:p>
          <a:p>
            <a:pPr lvl="1" eaLnBrk="1" hangingPunct="1">
              <a:lnSpc>
                <a:spcPct val="80000"/>
              </a:lnSpc>
              <a:defRPr/>
            </a:pPr>
            <a:r>
              <a:rPr lang="en-US" sz="2400" smtClean="0"/>
              <a:t>kerugian pertama kali harus dikurangi dengan akumulasi laba</a:t>
            </a:r>
          </a:p>
          <a:p>
            <a:pPr lvl="1" eaLnBrk="1" hangingPunct="1">
              <a:lnSpc>
                <a:spcPct val="80000"/>
              </a:lnSpc>
              <a:defRPr/>
            </a:pPr>
            <a:r>
              <a:rPr lang="en-US" sz="2400" smtClean="0"/>
              <a:t>pembayaran kepada pemegang saham harus berasal dari pendapatan</a:t>
            </a:r>
          </a:p>
          <a:p>
            <a:pPr lvl="1" eaLnBrk="1" hangingPunct="1">
              <a:lnSpc>
                <a:spcPct val="80000"/>
              </a:lnSpc>
              <a:defRPr/>
            </a:pPr>
            <a:r>
              <a:rPr lang="en-US" sz="2400" smtClean="0"/>
              <a:t>prisip FIFO harus diterapkan</a:t>
            </a:r>
          </a:p>
          <a:p>
            <a:pPr lvl="1" eaLnBrk="1" hangingPunct="1">
              <a:lnSpc>
                <a:spcPct val="80000"/>
              </a:lnSpc>
              <a:defRPr/>
            </a:pPr>
            <a:r>
              <a:rPr lang="en-US" sz="2400" smtClean="0"/>
              <a:t>kesatuan usaha</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203200"/>
            <a:ext cx="8229600" cy="635000"/>
          </a:xfrm>
        </p:spPr>
        <p:txBody>
          <a:bodyPr>
            <a:normAutofit fontScale="90000"/>
          </a:bodyPr>
          <a:lstStyle/>
          <a:p>
            <a:pPr eaLnBrk="1" hangingPunct="1">
              <a:defRPr/>
            </a:pPr>
            <a:r>
              <a:rPr lang="en-US" sz="2800" b="1" smtClean="0">
                <a:latin typeface="Tahoma" pitchFamily="34" charset="0"/>
              </a:rPr>
              <a:t>Tahap Kontribusi Institusi (1933 – 1959 )</a:t>
            </a:r>
            <a:r>
              <a:rPr lang="en-US" sz="2800" b="1" i="1" smtClean="0">
                <a:latin typeface="Tahoma" pitchFamily="34" charset="0"/>
              </a:rPr>
              <a:t/>
            </a:r>
            <a:br>
              <a:rPr lang="en-US" sz="2800" b="1" i="1" smtClean="0">
                <a:latin typeface="Tahoma" pitchFamily="34" charset="0"/>
              </a:rPr>
            </a:br>
            <a:endParaRPr lang="en-US" sz="2800" b="1" i="1" smtClean="0">
              <a:latin typeface="Tahoma" pitchFamily="34" charset="0"/>
            </a:endParaRPr>
          </a:p>
        </p:txBody>
      </p:sp>
      <p:sp>
        <p:nvSpPr>
          <p:cNvPr id="87043" name="Rectangle 3"/>
          <p:cNvSpPr>
            <a:spLocks noGrp="1" noChangeArrowheads="1"/>
          </p:cNvSpPr>
          <p:nvPr>
            <p:ph type="body" idx="1"/>
          </p:nvPr>
        </p:nvSpPr>
        <p:spPr>
          <a:xfrm>
            <a:off x="-76200" y="650875"/>
            <a:ext cx="9067800" cy="5978525"/>
          </a:xfrm>
        </p:spPr>
        <p:txBody>
          <a:bodyPr/>
          <a:lstStyle/>
          <a:p>
            <a:pPr lvl="1" eaLnBrk="1" hangingPunct="1">
              <a:lnSpc>
                <a:spcPct val="80000"/>
              </a:lnSpc>
              <a:defRPr/>
            </a:pPr>
            <a:r>
              <a:rPr lang="en-US" sz="2400" b="1" smtClean="0"/>
              <a:t>Peningkatan peran institusi dalam pengembangan prinsip akuntansi.</a:t>
            </a:r>
          </a:p>
          <a:p>
            <a:pPr lvl="1" eaLnBrk="1" hangingPunct="1">
              <a:lnSpc>
                <a:spcPct val="80000"/>
              </a:lnSpc>
              <a:defRPr/>
            </a:pPr>
            <a:r>
              <a:rPr lang="en-US" sz="2400" b="1" smtClean="0"/>
              <a:t>Pendirian Securities and Exchange Commissin/SEC</a:t>
            </a:r>
          </a:p>
          <a:p>
            <a:pPr lvl="1" eaLnBrk="1" hangingPunct="1">
              <a:lnSpc>
                <a:spcPct val="80000"/>
              </a:lnSpc>
              <a:defRPr/>
            </a:pPr>
            <a:r>
              <a:rPr lang="en-US" sz="2400" b="1" smtClean="0"/>
              <a:t>AIA menyetujui Prinsip-prinsip Umum:</a:t>
            </a:r>
          </a:p>
          <a:p>
            <a:pPr lvl="2" eaLnBrk="1" hangingPunct="1">
              <a:lnSpc>
                <a:spcPct val="80000"/>
              </a:lnSpc>
              <a:defRPr/>
            </a:pPr>
            <a:r>
              <a:rPr lang="en-US" b="1" smtClean="0"/>
              <a:t>Akun pendapatn tidak termasuk laba belum direalisasi.</a:t>
            </a:r>
          </a:p>
          <a:p>
            <a:pPr lvl="2" eaLnBrk="1" hangingPunct="1">
              <a:lnSpc>
                <a:spcPct val="80000"/>
              </a:lnSpc>
              <a:defRPr/>
            </a:pPr>
            <a:r>
              <a:rPr lang="en-US" b="1" smtClean="0"/>
              <a:t>Pengeluaran rutin yang dibebankan kepada laba seharusnya tidak dicatat pembebanannya terhadap laba belum direalisasi</a:t>
            </a:r>
          </a:p>
          <a:p>
            <a:pPr lvl="2" eaLnBrk="1" hangingPunct="1">
              <a:lnSpc>
                <a:spcPct val="80000"/>
              </a:lnSpc>
              <a:defRPr/>
            </a:pPr>
            <a:r>
              <a:rPr lang="en-US" b="1" smtClean="0"/>
              <a:t>Surplus modal tidak dibebankan jumlahnya pada laba.</a:t>
            </a:r>
          </a:p>
          <a:p>
            <a:pPr lvl="2" eaLnBrk="1" hangingPunct="1">
              <a:lnSpc>
                <a:spcPct val="80000"/>
              </a:lnSpc>
              <a:defRPr/>
            </a:pPr>
            <a:r>
              <a:rPr lang="en-US" b="1" smtClean="0"/>
              <a:t>Surplus anak perusahaan sebelum akuisisi bukan bagian surplus  konsolidasi.</a:t>
            </a:r>
          </a:p>
          <a:p>
            <a:pPr lvl="2" eaLnBrk="1" hangingPunct="1">
              <a:lnSpc>
                <a:spcPct val="80000"/>
              </a:lnSpc>
              <a:defRPr/>
            </a:pPr>
            <a:r>
              <a:rPr lang="en-US" b="1" smtClean="0"/>
              <a:t>Deviden dari tresury stock tidak dapat di kreditkan ke laba perusahaan</a:t>
            </a:r>
          </a:p>
          <a:p>
            <a:pPr lvl="2" eaLnBrk="1" hangingPunct="1">
              <a:lnSpc>
                <a:spcPct val="80000"/>
              </a:lnSpc>
              <a:defRPr/>
            </a:pPr>
            <a:r>
              <a:rPr lang="en-US" b="1" smtClean="0"/>
              <a:t>Piutang bukan dari usaha hendaknya disajikan terpisah</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28600" y="277813"/>
            <a:ext cx="8763000" cy="1139825"/>
          </a:xfrm>
        </p:spPr>
        <p:txBody>
          <a:bodyPr>
            <a:normAutofit fontScale="90000"/>
          </a:bodyPr>
          <a:lstStyle/>
          <a:p>
            <a:pPr eaLnBrk="1" hangingPunct="1">
              <a:defRPr/>
            </a:pPr>
            <a:r>
              <a:rPr lang="en-US" sz="4000" smtClean="0"/>
              <a:t>Tahap Kontribusi Profesional </a:t>
            </a:r>
            <a:br>
              <a:rPr lang="en-US" sz="4000" smtClean="0"/>
            </a:br>
            <a:r>
              <a:rPr lang="en-US" sz="4000" smtClean="0"/>
              <a:t>(1959-1973)</a:t>
            </a:r>
            <a:br>
              <a:rPr lang="en-US" sz="4000" smtClean="0"/>
            </a:br>
            <a:endParaRPr lang="en-US" sz="4000" smtClean="0"/>
          </a:p>
        </p:txBody>
      </p:sp>
      <p:sp>
        <p:nvSpPr>
          <p:cNvPr id="122883" name="Rectangle 3"/>
          <p:cNvSpPr>
            <a:spLocks noGrp="1" noChangeArrowheads="1"/>
          </p:cNvSpPr>
          <p:nvPr>
            <p:ph type="body" idx="1"/>
          </p:nvPr>
        </p:nvSpPr>
        <p:spPr>
          <a:xfrm>
            <a:off x="152400" y="1219200"/>
            <a:ext cx="8839200" cy="5715000"/>
          </a:xfrm>
        </p:spPr>
        <p:txBody>
          <a:bodyPr/>
          <a:lstStyle/>
          <a:p>
            <a:pPr eaLnBrk="1" hangingPunct="1">
              <a:lnSpc>
                <a:spcPct val="80000"/>
              </a:lnSpc>
              <a:buFont typeface="Wingdings" pitchFamily="2" charset="2"/>
              <a:buNone/>
              <a:defRPr/>
            </a:pPr>
            <a:r>
              <a:rPr lang="en-US" sz="1400" smtClean="0">
                <a:solidFill>
                  <a:srgbClr val="FFCC66"/>
                </a:solidFill>
              </a:rPr>
              <a:t>        </a:t>
            </a:r>
          </a:p>
          <a:p>
            <a:pPr eaLnBrk="1" hangingPunct="1">
              <a:lnSpc>
                <a:spcPct val="80000"/>
              </a:lnSpc>
              <a:buFont typeface="Wingdings" pitchFamily="2" charset="2"/>
              <a:buNone/>
              <a:defRPr/>
            </a:pPr>
            <a:r>
              <a:rPr lang="en-US" sz="1400" smtClean="0"/>
              <a:t>       </a:t>
            </a:r>
            <a:r>
              <a:rPr lang="en-US" sz="1800" smtClean="0"/>
              <a:t>Organisasi professional dan pemerintah mengatur praktik akuntansi</a:t>
            </a:r>
          </a:p>
          <a:p>
            <a:pPr eaLnBrk="1" hangingPunct="1">
              <a:lnSpc>
                <a:spcPct val="80000"/>
              </a:lnSpc>
              <a:buFont typeface="Wingdings" pitchFamily="2" charset="2"/>
              <a:buNone/>
              <a:defRPr/>
            </a:pPr>
            <a:r>
              <a:rPr lang="en-US" sz="1800" smtClean="0"/>
              <a:t>	 Campur tangan pemerintah ini memberikan konsekuensi :</a:t>
            </a:r>
          </a:p>
          <a:p>
            <a:pPr lvl="2" eaLnBrk="1" hangingPunct="1">
              <a:lnSpc>
                <a:spcPct val="80000"/>
              </a:lnSpc>
              <a:defRPr/>
            </a:pPr>
            <a:r>
              <a:rPr lang="en-US" sz="1800" smtClean="0"/>
              <a:t>organisasi profesi dan pemerintah tidak percaya pada kerangka kerja teoritis yang telah dikembangkan sebelumnya</a:t>
            </a:r>
          </a:p>
          <a:p>
            <a:pPr lvl="2" eaLnBrk="1" hangingPunct="1">
              <a:lnSpc>
                <a:spcPct val="80000"/>
              </a:lnSpc>
              <a:defRPr/>
            </a:pPr>
            <a:r>
              <a:rPr lang="en-US" sz="1800" smtClean="0"/>
              <a:t>ada ketidakjelasan teori akuntansi antar organisasi satu dengan lainnya</a:t>
            </a:r>
          </a:p>
          <a:p>
            <a:pPr lvl="2" eaLnBrk="1" hangingPunct="1">
              <a:lnSpc>
                <a:spcPct val="80000"/>
              </a:lnSpc>
              <a:defRPr/>
            </a:pPr>
            <a:r>
              <a:rPr lang="en-US" sz="1800" smtClean="0"/>
              <a:t>adanya banyak perlakua alternative yang menganjurkan keluwesan salam memilih teknik akuntansi</a:t>
            </a:r>
          </a:p>
          <a:p>
            <a:pPr lvl="1" eaLnBrk="1" hangingPunct="1">
              <a:lnSpc>
                <a:spcPct val="80000"/>
              </a:lnSpc>
              <a:defRPr/>
            </a:pPr>
            <a:endParaRPr lang="en-US" sz="1800" smtClean="0"/>
          </a:p>
          <a:p>
            <a:pPr lvl="1" eaLnBrk="1" hangingPunct="1">
              <a:lnSpc>
                <a:spcPct val="80000"/>
              </a:lnSpc>
              <a:defRPr/>
            </a:pPr>
            <a:r>
              <a:rPr lang="en-US" sz="1800" smtClean="0"/>
              <a:t>Tahun 1959 didirikan APB yang bertugas menyusun standar atau prinsip akuntansi. Statement penting yang dikeluarkan oleh APB adalah :</a:t>
            </a:r>
          </a:p>
          <a:p>
            <a:pPr lvl="2" eaLnBrk="1" hangingPunct="1">
              <a:lnSpc>
                <a:spcPct val="80000"/>
              </a:lnSpc>
              <a:defRPr/>
            </a:pPr>
            <a:r>
              <a:rPr lang="en-US" sz="1800" smtClean="0"/>
              <a:t>statement 1, laporan atas penerimaa accounting research study no 1 tentang basic postulates of accounting , dan no 3 tentang a tentative set of broad principles for business enterprises</a:t>
            </a:r>
          </a:p>
          <a:p>
            <a:pPr lvl="2" eaLnBrk="1" hangingPunct="1">
              <a:lnSpc>
                <a:spcPct val="80000"/>
              </a:lnSpc>
              <a:defRPr/>
            </a:pPr>
            <a:r>
              <a:rPr lang="en-US" sz="1800" smtClean="0"/>
              <a:t>statement no 2 tentang disclosure of supplementary financial information by diversified companies</a:t>
            </a:r>
          </a:p>
          <a:p>
            <a:pPr lvl="2" eaLnBrk="1" hangingPunct="1">
              <a:lnSpc>
                <a:spcPct val="80000"/>
              </a:lnSpc>
              <a:defRPr/>
            </a:pPr>
            <a:r>
              <a:rPr lang="en-US" sz="1800" smtClean="0"/>
              <a:t>statement no 3 tntang financial statement restate for general price level change</a:t>
            </a:r>
          </a:p>
          <a:p>
            <a:pPr lvl="2" eaLnBrk="1" hangingPunct="1">
              <a:lnSpc>
                <a:spcPct val="80000"/>
              </a:lnSpc>
              <a:defRPr/>
            </a:pPr>
            <a:r>
              <a:rPr lang="en-US" sz="1800" smtClean="0"/>
              <a:t>statement no 4 tentang basic concept and accounting principles underlying financial statement business enterprises.</a:t>
            </a:r>
          </a:p>
          <a:p>
            <a:pPr eaLnBrk="1" hangingPunct="1">
              <a:lnSpc>
                <a:spcPct val="80000"/>
              </a:lnSpc>
              <a:defRPr/>
            </a:pPr>
            <a:endParaRPr lang="en-US" sz="1800" smtClean="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28600" y="152400"/>
            <a:ext cx="8763000" cy="711200"/>
          </a:xfrm>
        </p:spPr>
        <p:txBody>
          <a:bodyPr>
            <a:normAutofit fontScale="90000"/>
          </a:bodyPr>
          <a:lstStyle/>
          <a:p>
            <a:pPr eaLnBrk="1" hangingPunct="1">
              <a:defRPr/>
            </a:pPr>
            <a:r>
              <a:rPr lang="en-US" sz="4000" smtClean="0"/>
              <a:t>Tahap Politisasi (1973 – Sekarang)</a:t>
            </a:r>
            <a:r>
              <a:rPr lang="en-US" sz="2800" b="1" i="1" smtClean="0">
                <a:solidFill>
                  <a:srgbClr val="FFCC66"/>
                </a:solidFill>
                <a:latin typeface="Tahoma" pitchFamily="34" charset="0"/>
              </a:rPr>
              <a:t> </a:t>
            </a:r>
            <a:br>
              <a:rPr lang="en-US" sz="2800" b="1" i="1" smtClean="0">
                <a:solidFill>
                  <a:srgbClr val="FFCC66"/>
                </a:solidFill>
                <a:latin typeface="Tahoma" pitchFamily="34" charset="0"/>
              </a:rPr>
            </a:br>
            <a:endParaRPr lang="en-US" sz="2800" b="1" i="1" smtClean="0">
              <a:solidFill>
                <a:srgbClr val="FFCC66"/>
              </a:solidFill>
              <a:latin typeface="Tahoma" pitchFamily="34" charset="0"/>
            </a:endParaRPr>
          </a:p>
        </p:txBody>
      </p:sp>
      <p:sp>
        <p:nvSpPr>
          <p:cNvPr id="124931" name="Rectangle 3"/>
          <p:cNvSpPr>
            <a:spLocks noGrp="1" noChangeArrowheads="1"/>
          </p:cNvSpPr>
          <p:nvPr>
            <p:ph type="body" idx="1"/>
          </p:nvPr>
        </p:nvSpPr>
        <p:spPr>
          <a:xfrm>
            <a:off x="152400" y="914400"/>
            <a:ext cx="8839200" cy="5715000"/>
          </a:xfrm>
        </p:spPr>
        <p:txBody>
          <a:bodyPr/>
          <a:lstStyle/>
          <a:p>
            <a:pPr lvl="1" eaLnBrk="1" hangingPunct="1">
              <a:lnSpc>
                <a:spcPct val="90000"/>
              </a:lnSpc>
              <a:defRPr/>
            </a:pPr>
            <a:r>
              <a:rPr lang="en-US" sz="2100" smtClean="0"/>
              <a:t>Keterbatasan asosiasi dan manajemen dalam formulasi teori akuntansi </a:t>
            </a:r>
            <a:r>
              <a:rPr lang="en-US" sz="2100" smtClean="0">
                <a:sym typeface="Wingdings" pitchFamily="2" charset="2"/>
              </a:rPr>
              <a:t> adopsi pendekatan deduktif </a:t>
            </a:r>
          </a:p>
          <a:p>
            <a:pPr lvl="1" eaLnBrk="1" hangingPunct="1">
              <a:lnSpc>
                <a:spcPct val="90000"/>
              </a:lnSpc>
              <a:defRPr/>
            </a:pPr>
            <a:r>
              <a:rPr lang="en-US" sz="2100" smtClean="0">
                <a:sym typeface="Wingdings" pitchFamily="2" charset="2"/>
              </a:rPr>
              <a:t>Politisasi penetapan estándar  angka akuntansi mempengaruhi perilaku ekonomi sehingga aturan akuntansi dibuat dalam arena politik. </a:t>
            </a:r>
          </a:p>
          <a:p>
            <a:pPr lvl="1" eaLnBrk="1" hangingPunct="1">
              <a:lnSpc>
                <a:spcPct val="90000"/>
              </a:lnSpc>
              <a:defRPr/>
            </a:pPr>
            <a:r>
              <a:rPr lang="en-US" sz="2100" smtClean="0">
                <a:sym typeface="Wingdings" pitchFamily="2" charset="2"/>
              </a:rPr>
              <a:t>Medcalf Report  KAP 8 besar monopoli audit atas perusahaan besar dan mengendalikan proses penetapan estándar. </a:t>
            </a:r>
            <a:endParaRPr lang="en-US" sz="2100" smtClean="0"/>
          </a:p>
          <a:p>
            <a:pPr lvl="1" eaLnBrk="1" hangingPunct="1">
              <a:lnSpc>
                <a:spcPct val="90000"/>
              </a:lnSpc>
              <a:defRPr/>
            </a:pPr>
            <a:r>
              <a:rPr lang="en-US" sz="2100" smtClean="0"/>
              <a:t>Tahun 1973 dibentuk FASB (Financial Accounting Standard Board)</a:t>
            </a:r>
          </a:p>
          <a:p>
            <a:pPr lvl="1" eaLnBrk="1" hangingPunct="1">
              <a:lnSpc>
                <a:spcPct val="90000"/>
              </a:lnSpc>
              <a:buFontTx/>
              <a:buNone/>
              <a:defRPr/>
            </a:pPr>
            <a:r>
              <a:rPr lang="en-US" sz="2100" smtClean="0"/>
              <a:t>	Merupakan badan yang bersifat otoritatif independent yang bertugas mengembangkan dan memajukan akuntansi keuangan dan dalam menetapkan standar-standar pelaporan. Penerbitan oleh FASB adalah berupa :</a:t>
            </a:r>
          </a:p>
          <a:p>
            <a:pPr lvl="2" eaLnBrk="1" hangingPunct="1">
              <a:lnSpc>
                <a:spcPct val="90000"/>
              </a:lnSpc>
              <a:defRPr/>
            </a:pPr>
            <a:r>
              <a:rPr lang="en-US" sz="2100" smtClean="0"/>
              <a:t>SFAS ( statement of Financial Accounting Standard)</a:t>
            </a:r>
          </a:p>
          <a:p>
            <a:pPr lvl="2" eaLnBrk="1" hangingPunct="1">
              <a:lnSpc>
                <a:spcPct val="90000"/>
              </a:lnSpc>
              <a:defRPr/>
            </a:pPr>
            <a:r>
              <a:rPr lang="en-US" sz="2100" smtClean="0"/>
              <a:t>SFAC ( statement of Financial Accounting Concept)</a:t>
            </a:r>
          </a:p>
          <a:p>
            <a:pPr lvl="2" eaLnBrk="1" hangingPunct="1">
              <a:lnSpc>
                <a:spcPct val="90000"/>
              </a:lnSpc>
              <a:defRPr/>
            </a:pPr>
            <a:r>
              <a:rPr lang="en-US" sz="2100" smtClean="0"/>
              <a:t>Interpretation</a:t>
            </a:r>
          </a:p>
          <a:p>
            <a:pPr lvl="2" eaLnBrk="1" hangingPunct="1">
              <a:lnSpc>
                <a:spcPct val="90000"/>
              </a:lnSpc>
              <a:defRPr/>
            </a:pPr>
            <a:r>
              <a:rPr lang="en-US" sz="2100" smtClean="0"/>
              <a:t>Tecknical bulletin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152400" y="457200"/>
            <a:ext cx="8839200" cy="6705600"/>
          </a:xfrm>
        </p:spPr>
        <p:txBody>
          <a:bodyPr/>
          <a:lstStyle/>
          <a:p>
            <a:pPr eaLnBrk="1" hangingPunct="1">
              <a:lnSpc>
                <a:spcPct val="80000"/>
              </a:lnSpc>
              <a:buFont typeface="Wingdings" pitchFamily="2" charset="2"/>
              <a:buNone/>
              <a:defRPr/>
            </a:pPr>
            <a:r>
              <a:rPr lang="en-US" sz="1000" b="1" smtClean="0">
                <a:solidFill>
                  <a:srgbClr val="FFCC66"/>
                </a:solidFill>
              </a:rPr>
              <a:t>	</a:t>
            </a:r>
            <a:r>
              <a:rPr lang="en-US" sz="2400" smtClean="0"/>
              <a:t>Pada tahun 1978 telah diterbitkan 6 statement yang disebut statement of conceptual framework di USA, yaitu menyajikan tujuan yang akan dicapai dalam :	 </a:t>
            </a:r>
          </a:p>
          <a:p>
            <a:pPr lvl="2" eaLnBrk="1" hangingPunct="1">
              <a:lnSpc>
                <a:spcPct val="80000"/>
              </a:lnSpc>
              <a:defRPr/>
            </a:pPr>
            <a:r>
              <a:rPr lang="en-US" smtClean="0"/>
              <a:t>pelaporan keuangan				</a:t>
            </a:r>
          </a:p>
          <a:p>
            <a:pPr lvl="2" eaLnBrk="1" hangingPunct="1">
              <a:lnSpc>
                <a:spcPct val="80000"/>
              </a:lnSpc>
              <a:defRPr/>
            </a:pPr>
            <a:r>
              <a:rPr lang="en-US" smtClean="0"/>
              <a:t>diskripsi kualitas informasi dalam pelaporan 	</a:t>
            </a:r>
          </a:p>
          <a:p>
            <a:pPr lvl="2" eaLnBrk="1" hangingPunct="1">
              <a:lnSpc>
                <a:spcPct val="80000"/>
              </a:lnSpc>
              <a:buFont typeface="Wingdings" pitchFamily="2" charset="2"/>
              <a:buNone/>
              <a:defRPr/>
            </a:pPr>
            <a:r>
              <a:rPr lang="en-US" smtClean="0"/>
              <a:t>	keuangan agar informasi dapat berguna		</a:t>
            </a:r>
          </a:p>
          <a:p>
            <a:pPr lvl="2" eaLnBrk="1" hangingPunct="1">
              <a:lnSpc>
                <a:spcPct val="80000"/>
              </a:lnSpc>
              <a:defRPr/>
            </a:pPr>
            <a:r>
              <a:rPr lang="en-US" smtClean="0"/>
              <a:t>penjelasan tentang difinisi elemen dalam laporan</a:t>
            </a:r>
          </a:p>
          <a:p>
            <a:pPr lvl="2" eaLnBrk="1" hangingPunct="1">
              <a:lnSpc>
                <a:spcPct val="80000"/>
              </a:lnSpc>
              <a:buFont typeface="Wingdings" pitchFamily="2" charset="2"/>
              <a:buNone/>
              <a:defRPr/>
            </a:pPr>
            <a:r>
              <a:rPr lang="en-US" smtClean="0"/>
              <a:t>	keuangan perusahaan bisnis			 </a:t>
            </a:r>
          </a:p>
          <a:p>
            <a:pPr lvl="2" eaLnBrk="1" hangingPunct="1">
              <a:lnSpc>
                <a:spcPct val="80000"/>
              </a:lnSpc>
              <a:defRPr/>
            </a:pPr>
            <a:r>
              <a:rPr lang="en-US" smtClean="0"/>
              <a:t>penjelasan tentang difinisi elemen dalam laporan</a:t>
            </a:r>
          </a:p>
          <a:p>
            <a:pPr lvl="2" eaLnBrk="1" hangingPunct="1">
              <a:lnSpc>
                <a:spcPct val="80000"/>
              </a:lnSpc>
              <a:buFont typeface="Wingdings" pitchFamily="2" charset="2"/>
              <a:buNone/>
              <a:defRPr/>
            </a:pPr>
            <a:r>
              <a:rPr lang="en-US" smtClean="0"/>
              <a:t>	keuangan perusahaan non bisnis	</a:t>
            </a:r>
          </a:p>
          <a:p>
            <a:pPr lvl="2" eaLnBrk="1" hangingPunct="1">
              <a:lnSpc>
                <a:spcPct val="80000"/>
              </a:lnSpc>
              <a:defRPr/>
            </a:pPr>
            <a:r>
              <a:rPr lang="en-US" smtClean="0"/>
              <a:t>serangkaian criteria pengakuan dan pengukuran dan petunjuk tntang informasi apa yang seharusnya masuk dalam informasi keuangan</a:t>
            </a:r>
          </a:p>
          <a:p>
            <a:pPr lvl="2" eaLnBrk="1" hangingPunct="1">
              <a:lnSpc>
                <a:spcPct val="80000"/>
              </a:lnSpc>
              <a:defRPr/>
            </a:pPr>
            <a:r>
              <a:rPr lang="en-US" smtClean="0"/>
              <a:t>diskripsi tentang difinisi elemen dalam laporan keuangan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effectLst>
                  <a:outerShdw blurRad="38100" dist="38100" dir="2700000" algn="tl">
                    <a:srgbClr val="000000">
                      <a:alpha val="43137"/>
                    </a:srgbClr>
                  </a:outerShdw>
                </a:effectLst>
              </a:rPr>
              <a:t>VISI DAN MISI UNIVERSITAS ESA UNGGUL</a:t>
            </a:r>
            <a:endParaRPr lang="en-US" sz="2800" b="1" dirty="0">
              <a:effectLst>
                <a:outerShdw blurRad="38100" dist="38100" dir="2700000" algn="tl">
                  <a:srgbClr val="000000">
                    <a:alpha val="43137"/>
                  </a:srgbClr>
                </a:outerShdw>
              </a:effectLst>
            </a:endParaRPr>
          </a:p>
        </p:txBody>
      </p:sp>
      <p:pic>
        <p:nvPicPr>
          <p:cNvPr id="4" name="Content Placeholder 7"/>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57201" y="1600200"/>
            <a:ext cx="8229600" cy="4663440"/>
          </a:xfrm>
        </p:spPr>
      </p:pic>
      <p:sp>
        <p:nvSpPr>
          <p:cNvPr id="5" name="Date Placeholder 4"/>
          <p:cNvSpPr>
            <a:spLocks noGrp="1"/>
          </p:cNvSpPr>
          <p:nvPr>
            <p:ph type="dt" sz="half" idx="10"/>
          </p:nvPr>
        </p:nvSpPr>
        <p:spPr/>
        <p:txBody>
          <a:bodyPr/>
          <a:lstStyle/>
          <a:p>
            <a:r>
              <a:rPr lang="id-ID" smtClean="0"/>
              <a:t>EBM914 - Pemasaran Internasional</a:t>
            </a:r>
            <a:endParaRPr lang="en-US" dirty="0"/>
          </a:p>
        </p:txBody>
      </p:sp>
      <p:sp>
        <p:nvSpPr>
          <p:cNvPr id="6" name="Footer Placeholder 5"/>
          <p:cNvSpPr>
            <a:spLocks noGrp="1"/>
          </p:cNvSpPr>
          <p:nvPr>
            <p:ph type="ftr" sz="quarter" idx="11"/>
          </p:nvPr>
        </p:nvSpPr>
        <p:spPr/>
        <p:txBody>
          <a:bodyPr/>
          <a:lstStyle/>
          <a:p>
            <a:r>
              <a:rPr lang="en-US" smtClean="0"/>
              <a:t>6097 - Rina Anindita</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2</a:t>
            </a:fld>
            <a:endParaRPr lang="en-US"/>
          </a:p>
        </p:txBody>
      </p:sp>
    </p:spTree>
    <p:extLst>
      <p:ext uri="{BB962C8B-B14F-4D97-AF65-F5344CB8AC3E}">
        <p14:creationId xmlns:p14="http://schemas.microsoft.com/office/powerpoint/2010/main" val="423733871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152400"/>
            <a:ext cx="8229600" cy="787400"/>
          </a:xfrm>
        </p:spPr>
        <p:txBody>
          <a:bodyPr>
            <a:normAutofit fontScale="90000"/>
          </a:bodyPr>
          <a:lstStyle/>
          <a:p>
            <a:pPr eaLnBrk="1" hangingPunct="1">
              <a:defRPr/>
            </a:pPr>
            <a:r>
              <a:rPr lang="en-US" sz="2900" b="1" smtClean="0">
                <a:latin typeface="Tahoma" pitchFamily="34" charset="0"/>
              </a:rPr>
              <a:t>Standar Akuntansi Keuangan Di Indonesia</a:t>
            </a:r>
            <a:r>
              <a:rPr lang="en-US" sz="2900" smtClean="0">
                <a:latin typeface="Tahoma" pitchFamily="34" charset="0"/>
              </a:rPr>
              <a:t/>
            </a:r>
            <a:br>
              <a:rPr lang="en-US" sz="2900" smtClean="0">
                <a:latin typeface="Tahoma" pitchFamily="34" charset="0"/>
              </a:rPr>
            </a:br>
            <a:endParaRPr lang="en-US" sz="2900" smtClean="0">
              <a:latin typeface="Tahoma" pitchFamily="34" charset="0"/>
            </a:endParaRPr>
          </a:p>
        </p:txBody>
      </p:sp>
      <p:sp>
        <p:nvSpPr>
          <p:cNvPr id="92163" name="Rectangle 3"/>
          <p:cNvSpPr>
            <a:spLocks noGrp="1" noChangeArrowheads="1"/>
          </p:cNvSpPr>
          <p:nvPr>
            <p:ph type="body" idx="1"/>
          </p:nvPr>
        </p:nvSpPr>
        <p:spPr>
          <a:xfrm>
            <a:off x="228600" y="838200"/>
            <a:ext cx="8763000" cy="6248400"/>
          </a:xfrm>
        </p:spPr>
        <p:txBody>
          <a:bodyPr/>
          <a:lstStyle/>
          <a:p>
            <a:pPr marL="609600" indent="-609600" eaLnBrk="1" hangingPunct="1">
              <a:lnSpc>
                <a:spcPct val="80000"/>
              </a:lnSpc>
              <a:defRPr/>
            </a:pPr>
            <a:r>
              <a:rPr lang="en-US" sz="2400" smtClean="0"/>
              <a:t>Pada tahun 1973 IAI berhasil mengesahkan Prinsip Akuntansi Indonesia dan Norma Pemeriksaan Akuntan, serta kode etik akuntan Indonesia, dan dibukukan pada tahun 1974. Selanjutnya PAI direvisi pada tahun 1984 dan direvisi lagi pada tahun 1994.</a:t>
            </a:r>
          </a:p>
          <a:p>
            <a:pPr marL="609600" indent="-609600" eaLnBrk="1" hangingPunct="1">
              <a:lnSpc>
                <a:spcPct val="80000"/>
              </a:lnSpc>
              <a:defRPr/>
            </a:pPr>
            <a:r>
              <a:rPr lang="en-US" sz="2400" smtClean="0"/>
              <a:t>Di Indonesia versi SFAS telah dikodifikasi dalam buku Standar Akuntansi Keuangan (SAK) dan dikenal sebagai Pernyataan Standar Akuntansi Keuangan (PSAK) dikeluarkan pertama kali tahun 1994 oleh Ikatan Akuntan Indonesia mengesahkan sebanyak 35 PSAK, yang sebagian besar diadaptasi dari ISAC (International Standard Accounting Commettee).</a:t>
            </a:r>
          </a:p>
          <a:p>
            <a:pPr marL="609600" indent="-609600" eaLnBrk="1" hangingPunct="1">
              <a:lnSpc>
                <a:spcPct val="80000"/>
              </a:lnSpc>
              <a:defRPr/>
            </a:pPr>
            <a:r>
              <a:rPr lang="en-US" sz="2400" smtClean="0"/>
              <a:t>Selanjutnya pada tahun 1999 buku SAK terbit berikutnya dengan tambahan 22 PSAK baru, 3 revisi PSAK, 4 interpretasi SAK dan review atas 35 PSAK sebagai penyesuaian terhadap perkembangan praktik akuntansi dan dunia bisnis.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Tugas</a:t>
            </a:r>
            <a:r>
              <a:rPr lang="en-US" dirty="0" smtClean="0"/>
              <a:t> </a:t>
            </a:r>
            <a:r>
              <a:rPr lang="en-US" dirty="0" err="1" smtClean="0"/>
              <a:t>Mahasiswa</a:t>
            </a:r>
            <a:endParaRPr lang="en-US" dirty="0" smtClean="0"/>
          </a:p>
        </p:txBody>
      </p:sp>
      <p:sp>
        <p:nvSpPr>
          <p:cNvPr id="3" name="Content Placeholder 2"/>
          <p:cNvSpPr>
            <a:spLocks noGrp="1"/>
          </p:cNvSpPr>
          <p:nvPr>
            <p:ph idx="1"/>
          </p:nvPr>
        </p:nvSpPr>
        <p:spPr/>
        <p:txBody>
          <a:bodyPr/>
          <a:lstStyle/>
          <a:p>
            <a:pPr eaLnBrk="1" hangingPunct="1">
              <a:defRPr/>
            </a:pPr>
            <a:r>
              <a:rPr lang="en-US" dirty="0" err="1" smtClean="0"/>
              <a:t>Buatkan</a:t>
            </a:r>
            <a:r>
              <a:rPr lang="en-US" dirty="0" smtClean="0"/>
              <a:t> </a:t>
            </a:r>
            <a:r>
              <a:rPr lang="en-US" dirty="0" err="1" smtClean="0"/>
              <a:t>makalah</a:t>
            </a:r>
            <a:r>
              <a:rPr lang="en-US" dirty="0" smtClean="0"/>
              <a:t> </a:t>
            </a:r>
            <a:r>
              <a:rPr lang="en-US" dirty="0" err="1" smtClean="0"/>
              <a:t>mengenai</a:t>
            </a:r>
            <a:r>
              <a:rPr lang="en-US" dirty="0" smtClean="0"/>
              <a:t> </a:t>
            </a:r>
            <a:r>
              <a:rPr lang="en-US" dirty="0" err="1" smtClean="0"/>
              <a:t>penerapan</a:t>
            </a:r>
            <a:r>
              <a:rPr lang="en-US" dirty="0" smtClean="0"/>
              <a:t> </a:t>
            </a:r>
            <a:r>
              <a:rPr lang="en-US" dirty="0" err="1" smtClean="0"/>
              <a:t>prinsip</a:t>
            </a:r>
            <a:r>
              <a:rPr lang="en-US" dirty="0" smtClean="0"/>
              <a:t> </a:t>
            </a:r>
            <a:r>
              <a:rPr lang="en-US" dirty="0" err="1" smtClean="0"/>
              <a:t>akuntansi</a:t>
            </a:r>
            <a:r>
              <a:rPr lang="en-US" dirty="0" smtClean="0"/>
              <a:t> </a:t>
            </a:r>
            <a:r>
              <a:rPr lang="en-US" dirty="0" err="1" smtClean="0"/>
              <a:t>pada</a:t>
            </a:r>
            <a:r>
              <a:rPr lang="en-US" dirty="0" smtClean="0"/>
              <a:t> </a:t>
            </a:r>
            <a:r>
              <a:rPr lang="en-US" dirty="0" err="1" smtClean="0"/>
              <a:t>perlakuan</a:t>
            </a:r>
            <a:r>
              <a:rPr lang="en-US" dirty="0" smtClean="0"/>
              <a:t> </a:t>
            </a:r>
            <a:r>
              <a:rPr lang="en-US" dirty="0" err="1" smtClean="0"/>
              <a:t>akuntansi</a:t>
            </a:r>
            <a:r>
              <a:rPr lang="en-US" dirty="0" smtClean="0"/>
              <a:t> </a:t>
            </a:r>
            <a:r>
              <a:rPr lang="en-US" dirty="0" err="1" smtClean="0"/>
              <a:t>di</a:t>
            </a:r>
            <a:r>
              <a:rPr lang="en-US" dirty="0" smtClean="0"/>
              <a:t> </a:t>
            </a:r>
            <a:r>
              <a:rPr lang="en-US" dirty="0" err="1" smtClean="0"/>
              <a:t>Jaman</a:t>
            </a:r>
            <a:r>
              <a:rPr lang="en-US" dirty="0" smtClean="0"/>
              <a:t> </a:t>
            </a:r>
            <a:r>
              <a:rPr lang="en-US" dirty="0" err="1" smtClean="0"/>
              <a:t>Nabi</a:t>
            </a:r>
            <a:r>
              <a:rPr lang="en-US" dirty="0" smtClean="0"/>
              <a:t> Muhammad SAW. </a:t>
            </a:r>
            <a:r>
              <a:rPr lang="en-US" dirty="0" err="1" smtClean="0"/>
              <a:t>Perlakuan</a:t>
            </a:r>
            <a:r>
              <a:rPr lang="en-US" dirty="0" smtClean="0"/>
              <a:t> </a:t>
            </a:r>
            <a:r>
              <a:rPr lang="en-US" dirty="0" err="1" smtClean="0"/>
              <a:t>tersebut</a:t>
            </a:r>
            <a:r>
              <a:rPr lang="en-US" dirty="0" smtClean="0"/>
              <a:t> </a:t>
            </a:r>
            <a:r>
              <a:rPr lang="en-US" dirty="0" err="1" smtClean="0"/>
              <a:t>menunjukkan</a:t>
            </a:r>
            <a:r>
              <a:rPr lang="en-US" dirty="0" smtClean="0"/>
              <a:t> </a:t>
            </a:r>
            <a:r>
              <a:rPr lang="en-US" dirty="0" err="1" smtClean="0"/>
              <a:t>hubungan</a:t>
            </a:r>
            <a:r>
              <a:rPr lang="en-US" dirty="0" smtClean="0"/>
              <a:t> </a:t>
            </a:r>
            <a:r>
              <a:rPr lang="en-US" dirty="0" err="1" smtClean="0"/>
              <a:t>kerjasama</a:t>
            </a:r>
            <a:r>
              <a:rPr lang="en-US" dirty="0" smtClean="0"/>
              <a:t> </a:t>
            </a:r>
            <a:r>
              <a:rPr lang="en-US" dirty="0" err="1" smtClean="0"/>
              <a:t>antara</a:t>
            </a:r>
            <a:r>
              <a:rPr lang="en-US" dirty="0" smtClean="0"/>
              <a:t> </a:t>
            </a:r>
            <a:r>
              <a:rPr lang="en-US" dirty="0" err="1" smtClean="0"/>
              <a:t>Nabi</a:t>
            </a:r>
            <a:r>
              <a:rPr lang="en-US" dirty="0" smtClean="0"/>
              <a:t> Muhammad SAW </a:t>
            </a:r>
            <a:r>
              <a:rPr lang="en-US" dirty="0" err="1" smtClean="0"/>
              <a:t>dengan</a:t>
            </a:r>
            <a:r>
              <a:rPr lang="en-US" dirty="0" smtClean="0"/>
              <a:t> </a:t>
            </a:r>
            <a:r>
              <a:rPr lang="en-US" dirty="0" err="1" smtClean="0"/>
              <a:t>istrinya</a:t>
            </a:r>
            <a:r>
              <a:rPr lang="en-US" dirty="0" smtClean="0"/>
              <a:t> </a:t>
            </a:r>
            <a:r>
              <a:rPr lang="en-US" dirty="0" err="1" smtClean="0"/>
              <a:t>Khadijah</a:t>
            </a:r>
            <a:r>
              <a:rPr lang="en-US" dirty="0" smtClean="0"/>
              <a: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r>
              <a:rPr lang="id-ID" smtClean="0"/>
              <a:t>EBM914 - Pemasaran Internasional</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22</a:t>
            </a:fld>
            <a:endParaRPr lang="en-US"/>
          </a:p>
        </p:txBody>
      </p:sp>
    </p:spTree>
    <p:extLst>
      <p:ext uri="{BB962C8B-B14F-4D97-AF65-F5344CB8AC3E}">
        <p14:creationId xmlns:p14="http://schemas.microsoft.com/office/powerpoint/2010/main" val="385899293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DETAIL MATA KULIAH</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lvl="0" algn="just">
              <a:spcBef>
                <a:spcPts val="1200"/>
              </a:spcBef>
            </a:pPr>
            <a:r>
              <a:rPr lang="id-ID" sz="2400" dirty="0" smtClean="0">
                <a:solidFill>
                  <a:sysClr val="windowText" lastClr="000000"/>
                </a:solidFill>
              </a:rPr>
              <a:t>Kode</a:t>
            </a:r>
            <a:r>
              <a:rPr lang="en-US" sz="2400" dirty="0" smtClean="0">
                <a:solidFill>
                  <a:sysClr val="windowText" lastClr="000000"/>
                </a:solidFill>
              </a:rPr>
              <a:t> Mata </a:t>
            </a:r>
            <a:r>
              <a:rPr lang="en-US" sz="2400" dirty="0" err="1" smtClean="0">
                <a:solidFill>
                  <a:sysClr val="windowText" lastClr="000000"/>
                </a:solidFill>
              </a:rPr>
              <a:t>Kuliah</a:t>
            </a:r>
            <a:r>
              <a:rPr lang="en-US" sz="2400" dirty="0" smtClean="0">
                <a:solidFill>
                  <a:sysClr val="windowText" lastClr="000000"/>
                </a:solidFill>
              </a:rPr>
              <a:t> : EAA503</a:t>
            </a:r>
            <a:endParaRPr lang="en-US" sz="2400" dirty="0">
              <a:solidFill>
                <a:sysClr val="windowText" lastClr="000000"/>
              </a:solidFill>
            </a:endParaRPr>
          </a:p>
          <a:p>
            <a:pPr lvl="0" algn="just">
              <a:spcBef>
                <a:spcPts val="1200"/>
              </a:spcBef>
            </a:pPr>
            <a:r>
              <a:rPr lang="id-ID" sz="2400" dirty="0" smtClean="0">
                <a:solidFill>
                  <a:sysClr val="windowText" lastClr="000000"/>
                </a:solidFill>
              </a:rPr>
              <a:t>Nama</a:t>
            </a:r>
            <a:r>
              <a:rPr lang="en-US" sz="2400" dirty="0" smtClean="0">
                <a:solidFill>
                  <a:sysClr val="windowText" lastClr="000000"/>
                </a:solidFill>
              </a:rPr>
              <a:t> </a:t>
            </a:r>
            <a:r>
              <a:rPr lang="en-US" sz="2400" dirty="0">
                <a:solidFill>
                  <a:sysClr val="windowText" lastClr="000000"/>
                </a:solidFill>
              </a:rPr>
              <a:t>Mata </a:t>
            </a:r>
            <a:r>
              <a:rPr lang="en-US" sz="2400" dirty="0" err="1" smtClean="0">
                <a:solidFill>
                  <a:sysClr val="windowText" lastClr="000000"/>
                </a:solidFill>
              </a:rPr>
              <a:t>Kuliah</a:t>
            </a:r>
            <a:r>
              <a:rPr lang="en-US" sz="2400" dirty="0" smtClean="0">
                <a:solidFill>
                  <a:sysClr val="windowText" lastClr="000000"/>
                </a:solidFill>
              </a:rPr>
              <a:t> : TEORI AKUNTANSI</a:t>
            </a:r>
            <a:endParaRPr lang="en-US" sz="2400" dirty="0">
              <a:solidFill>
                <a:sysClr val="windowText" lastClr="000000"/>
              </a:solidFill>
            </a:endParaRPr>
          </a:p>
          <a:p>
            <a:pPr lvl="0" algn="just">
              <a:spcBef>
                <a:spcPts val="1200"/>
              </a:spcBef>
            </a:pPr>
            <a:r>
              <a:rPr lang="en-US" sz="2400" dirty="0" err="1" smtClean="0">
                <a:solidFill>
                  <a:sysClr val="windowText" lastClr="000000"/>
                </a:solidFill>
              </a:rPr>
              <a:t>Bobot</a:t>
            </a:r>
            <a:r>
              <a:rPr lang="en-US" sz="2400" dirty="0" smtClean="0">
                <a:solidFill>
                  <a:sysClr val="windowText" lastClr="000000"/>
                </a:solidFill>
              </a:rPr>
              <a:t> </a:t>
            </a:r>
            <a:r>
              <a:rPr lang="en-US" sz="2400" dirty="0" err="1" smtClean="0">
                <a:solidFill>
                  <a:sysClr val="windowText" lastClr="000000"/>
                </a:solidFill>
              </a:rPr>
              <a:t>sks</a:t>
            </a:r>
            <a:r>
              <a:rPr lang="en-US" sz="2400" dirty="0" smtClean="0">
                <a:solidFill>
                  <a:sysClr val="windowText" lastClr="000000"/>
                </a:solidFill>
              </a:rPr>
              <a:t> : 3 </a:t>
            </a:r>
            <a:r>
              <a:rPr lang="en-US" sz="2400" dirty="0" err="1" smtClean="0">
                <a:solidFill>
                  <a:sysClr val="windowText" lastClr="000000"/>
                </a:solidFill>
              </a:rPr>
              <a:t>sks</a:t>
            </a:r>
            <a:endParaRPr lang="en-US" sz="2400" dirty="0" smtClean="0">
              <a:solidFill>
                <a:sysClr val="windowText" lastClr="000000"/>
              </a:solidFill>
            </a:endParaRPr>
          </a:p>
          <a:p>
            <a:pPr lvl="0" algn="just">
              <a:spcBef>
                <a:spcPts val="1200"/>
              </a:spcBef>
            </a:pPr>
            <a:r>
              <a:rPr lang="en-US" sz="2400" dirty="0" err="1" smtClean="0">
                <a:solidFill>
                  <a:sysClr val="windowText" lastClr="000000"/>
                </a:solidFill>
              </a:rPr>
              <a:t>Deskripsi</a:t>
            </a:r>
            <a:r>
              <a:rPr lang="en-US" sz="2400" dirty="0" smtClean="0">
                <a:solidFill>
                  <a:sysClr val="windowText" lastClr="000000"/>
                </a:solidFill>
              </a:rPr>
              <a:t> </a:t>
            </a:r>
            <a:r>
              <a:rPr lang="en-US" sz="2400" dirty="0">
                <a:solidFill>
                  <a:sysClr val="windowText" lastClr="000000"/>
                </a:solidFill>
              </a:rPr>
              <a:t>Mata </a:t>
            </a:r>
            <a:r>
              <a:rPr lang="en-US" sz="2400" dirty="0" err="1" smtClean="0">
                <a:solidFill>
                  <a:sysClr val="windowText" lastClr="000000"/>
                </a:solidFill>
              </a:rPr>
              <a:t>Kuliah</a:t>
            </a:r>
            <a:r>
              <a:rPr lang="en-US" sz="2400" dirty="0" smtClean="0">
                <a:solidFill>
                  <a:sysClr val="windowText" lastClr="000000"/>
                </a:solidFill>
              </a:rPr>
              <a:t> :</a:t>
            </a:r>
          </a:p>
          <a:p>
            <a:pPr marL="576263" indent="-238125">
              <a:buNone/>
            </a:pPr>
            <a:r>
              <a:rPr lang="en-US" sz="1400" dirty="0" smtClean="0"/>
              <a:t>1. </a:t>
            </a:r>
            <a:r>
              <a:rPr lang="id-ID" sz="1400" dirty="0" smtClean="0"/>
              <a:t>Mampu Menganalisis Tataran Kerangka Konseptual Akuntansi </a:t>
            </a:r>
            <a:endParaRPr lang="en-US" sz="1400" dirty="0" smtClean="0"/>
          </a:p>
          <a:p>
            <a:pPr marL="576263" indent="-238125">
              <a:buNone/>
            </a:pPr>
            <a:r>
              <a:rPr lang="en-US" sz="1400" dirty="0" smtClean="0"/>
              <a:t>2. </a:t>
            </a:r>
            <a:r>
              <a:rPr lang="id-ID" sz="1400" dirty="0" smtClean="0"/>
              <a:t>Mampu merumuskan masalah akuntansi dan solusi praktek akuntansi</a:t>
            </a:r>
            <a:endParaRPr lang="en-US" sz="1400" dirty="0" smtClean="0"/>
          </a:p>
          <a:p>
            <a:pPr marL="576263" indent="-238125">
              <a:buNone/>
            </a:pPr>
            <a:r>
              <a:rPr lang="id-ID" sz="1400" dirty="0" smtClean="0"/>
              <a:t>3. Mampu menjunjung sikap integritas dalam penyajian laporan keuangan. </a:t>
            </a:r>
            <a:endParaRPr lang="en-US" sz="1400" dirty="0" smtClean="0"/>
          </a:p>
          <a:p>
            <a:pPr marL="576263" indent="-238125">
              <a:buNone/>
            </a:pPr>
            <a:r>
              <a:rPr lang="id-ID" sz="1400" dirty="0" smtClean="0"/>
              <a:t>4. Mampu menjelaskan sejarah dan pendekatan (metodologi) dalam perumusan teori </a:t>
            </a:r>
            <a:endParaRPr lang="en-US" sz="1400" dirty="0" smtClean="0"/>
          </a:p>
          <a:p>
            <a:pPr marL="576263" indent="-238125">
              <a:spcBef>
                <a:spcPts val="0"/>
              </a:spcBef>
              <a:buNone/>
            </a:pPr>
            <a:r>
              <a:rPr lang="id-ID" sz="1400" dirty="0" smtClean="0"/>
              <a:t>5. Mampu menjelaskan proses penyusunan standar dan dewan pembuat standar akuntansi </a:t>
            </a:r>
            <a:endParaRPr lang="en-US" sz="1400" dirty="0" smtClean="0"/>
          </a:p>
          <a:p>
            <a:pPr marL="576263" indent="-238125">
              <a:spcBef>
                <a:spcPts val="0"/>
              </a:spcBef>
              <a:buNone/>
            </a:pPr>
            <a:r>
              <a:rPr lang="id-ID" sz="1400" dirty="0" smtClean="0"/>
              <a:t>6. Mampu menjelaskan Kerangka konseptual dalam penyusunan laporan keuangan. </a:t>
            </a:r>
            <a:endParaRPr lang="en-US" sz="1400" dirty="0" smtClean="0"/>
          </a:p>
          <a:p>
            <a:pPr marL="576263" indent="-238125">
              <a:spcBef>
                <a:spcPts val="0"/>
              </a:spcBef>
              <a:buNone/>
            </a:pPr>
            <a:r>
              <a:rPr lang="id-ID" sz="1400" dirty="0" smtClean="0"/>
              <a:t>7.</a:t>
            </a:r>
            <a:r>
              <a:rPr lang="en-US" sz="1400" dirty="0" smtClean="0"/>
              <a:t> </a:t>
            </a:r>
            <a:r>
              <a:rPr lang="id-ID" sz="1400" dirty="0" smtClean="0"/>
              <a:t>Mampu menjelaskan Konsep, definisi, pengakuan, pengukuran, pelaporandan pengungkapan aktiva, hutang, modal, pendapatan, penghasilan, beban, rugi, gain.</a:t>
            </a:r>
            <a:endParaRPr lang="en-US" sz="1400" dirty="0" smtClean="0"/>
          </a:p>
          <a:p>
            <a:pPr marL="576263" indent="-238125">
              <a:spcBef>
                <a:spcPts val="0"/>
              </a:spcBef>
              <a:buNone/>
            </a:pPr>
            <a:r>
              <a:rPr lang="en-US" sz="1400" dirty="0" smtClean="0"/>
              <a:t>8. </a:t>
            </a:r>
            <a:r>
              <a:rPr lang="en-US" sz="1400" dirty="0" err="1" smtClean="0"/>
              <a:t>Mampu</a:t>
            </a:r>
            <a:r>
              <a:rPr lang="en-US" sz="1400" dirty="0" smtClean="0"/>
              <a:t> </a:t>
            </a:r>
            <a:r>
              <a:rPr lang="en-US" sz="1400" dirty="0" err="1" smtClean="0"/>
              <a:t>menjelaskan</a:t>
            </a:r>
            <a:r>
              <a:rPr lang="en-US" sz="1400" dirty="0" smtClean="0"/>
              <a:t> </a:t>
            </a:r>
            <a:r>
              <a:rPr lang="en-US" sz="1400" dirty="0" err="1" smtClean="0"/>
              <a:t>berkaitan</a:t>
            </a:r>
            <a:r>
              <a:rPr lang="en-US" sz="1400" dirty="0" smtClean="0"/>
              <a:t> </a:t>
            </a:r>
            <a:r>
              <a:rPr lang="en-US" sz="1400" dirty="0" err="1" smtClean="0"/>
              <a:t>dengan</a:t>
            </a:r>
            <a:r>
              <a:rPr lang="en-US" sz="1400" dirty="0" smtClean="0"/>
              <a:t> </a:t>
            </a:r>
            <a:r>
              <a:rPr lang="en-US" sz="1400" dirty="0" err="1" smtClean="0"/>
              <a:t>akuntansi</a:t>
            </a:r>
            <a:r>
              <a:rPr lang="en-US" sz="1400" dirty="0" smtClean="0"/>
              <a:t> </a:t>
            </a:r>
            <a:r>
              <a:rPr lang="en-US" sz="1400" dirty="0" err="1" smtClean="0"/>
              <a:t>untuk</a:t>
            </a:r>
            <a:r>
              <a:rPr lang="en-US" sz="1400" dirty="0" smtClean="0"/>
              <a:t> </a:t>
            </a:r>
            <a:r>
              <a:rPr lang="en-US" sz="1400" dirty="0" err="1" smtClean="0"/>
              <a:t>perubahan</a:t>
            </a:r>
            <a:r>
              <a:rPr lang="en-US" sz="1400" dirty="0" smtClean="0"/>
              <a:t> </a:t>
            </a:r>
            <a:r>
              <a:rPr lang="en-US" sz="1400" dirty="0" err="1" smtClean="0"/>
              <a:t>harga</a:t>
            </a:r>
            <a:endParaRPr lang="en-US" sz="1400" dirty="0" smtClean="0"/>
          </a:p>
        </p:txBody>
      </p:sp>
      <p:sp>
        <p:nvSpPr>
          <p:cNvPr id="4" name="Date Placeholder 3"/>
          <p:cNvSpPr>
            <a:spLocks noGrp="1"/>
          </p:cNvSpPr>
          <p:nvPr>
            <p:ph type="dt" sz="half" idx="10"/>
          </p:nvPr>
        </p:nvSpPr>
        <p:spPr/>
        <p:txBody>
          <a:bodyPr/>
          <a:lstStyle/>
          <a:p>
            <a:r>
              <a:rPr lang="id-ID" smtClean="0"/>
              <a:t>EBM914 - Pemasaran Internasional</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3</a:t>
            </a:fld>
            <a:endParaRPr lang="en-US"/>
          </a:p>
        </p:txBody>
      </p:sp>
    </p:spTree>
    <p:extLst>
      <p:ext uri="{BB962C8B-B14F-4D97-AF65-F5344CB8AC3E}">
        <p14:creationId xmlns:p14="http://schemas.microsoft.com/office/powerpoint/2010/main" val="70451561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76400" y="2391696"/>
            <a:ext cx="4572000" cy="731520"/>
          </a:xfrm>
          <a:solidFill>
            <a:schemeClr val="bg1"/>
          </a:solidFill>
        </p:spPr>
        <p:txBody>
          <a:bodyPr anchor="ctr">
            <a:noAutofit/>
          </a:bodyPr>
          <a:lstStyle/>
          <a:p>
            <a:pPr algn="ctr"/>
            <a:r>
              <a:rPr lang="en-US" sz="2800" dirty="0" smtClean="0">
                <a:effectLst>
                  <a:outerShdw blurRad="38100" dist="38100" dir="2700000" algn="tl">
                    <a:srgbClr val="000000">
                      <a:alpha val="43137"/>
                    </a:srgbClr>
                  </a:outerShdw>
                </a:effectLst>
              </a:rPr>
              <a:t>MATERI SEBELUM UTS</a:t>
            </a:r>
            <a:endParaRPr lang="en-US" sz="2800"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0A156141-EE72-4F1F-A749-B7E82EFB5B5F}" type="slidenum">
              <a:rPr lang="en-US" smtClean="0"/>
              <a:pPr/>
              <a:t>4</a:t>
            </a:fld>
            <a:endParaRPr lang="en-US"/>
          </a:p>
        </p:txBody>
      </p:sp>
      <p:graphicFrame>
        <p:nvGraphicFramePr>
          <p:cNvPr id="11" name="Diagram 10"/>
          <p:cNvGraphicFramePr/>
          <p:nvPr>
            <p:extLst>
              <p:ext uri="{D42A27DB-BD31-4B8C-83A1-F6EECF244321}">
                <p14:modId xmlns:p14="http://schemas.microsoft.com/office/powerpoint/2010/main" val="2917871702"/>
              </p:ext>
            </p:extLst>
          </p:nvPr>
        </p:nvGraphicFramePr>
        <p:xfrm>
          <a:off x="3733800" y="3200400"/>
          <a:ext cx="5257800" cy="353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9963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graphicEl>
                                              <a:dgm id="{C22EE792-A02C-4B69-8E84-4967A368D6DF}"/>
                                            </p:graphicEl>
                                          </p:spTgt>
                                        </p:tgtEl>
                                        <p:attrNameLst>
                                          <p:attrName>style.visibility</p:attrName>
                                        </p:attrNameLst>
                                      </p:cBhvr>
                                      <p:to>
                                        <p:strVal val="visible"/>
                                      </p:to>
                                    </p:set>
                                    <p:animEffect transition="in" filter="wipe(left)">
                                      <p:cBhvr>
                                        <p:cTn id="7" dur="500"/>
                                        <p:tgtEl>
                                          <p:spTgt spid="11">
                                            <p:graphicEl>
                                              <a:dgm id="{C22EE792-A02C-4B69-8E84-4967A368D6DF}"/>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graphicEl>
                                              <a:dgm id="{F2F02534-4E77-4589-BE74-5A6A33C5ED20}"/>
                                            </p:graphicEl>
                                          </p:spTgt>
                                        </p:tgtEl>
                                        <p:attrNameLst>
                                          <p:attrName>style.visibility</p:attrName>
                                        </p:attrNameLst>
                                      </p:cBhvr>
                                      <p:to>
                                        <p:strVal val="visible"/>
                                      </p:to>
                                    </p:set>
                                    <p:animEffect transition="in" filter="wipe(left)">
                                      <p:cBhvr>
                                        <p:cTn id="10" dur="500"/>
                                        <p:tgtEl>
                                          <p:spTgt spid="11">
                                            <p:graphicEl>
                                              <a:dgm id="{F2F02534-4E77-4589-BE74-5A6A33C5ED2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graphicEl>
                                              <a:dgm id="{CC5BF8DC-6D01-4CA4-BBC2-EC57157D4B10}"/>
                                            </p:graphicEl>
                                          </p:spTgt>
                                        </p:tgtEl>
                                        <p:attrNameLst>
                                          <p:attrName>style.visibility</p:attrName>
                                        </p:attrNameLst>
                                      </p:cBhvr>
                                      <p:to>
                                        <p:strVal val="visible"/>
                                      </p:to>
                                    </p:set>
                                    <p:animEffect transition="in" filter="wipe(left)">
                                      <p:cBhvr>
                                        <p:cTn id="15" dur="500"/>
                                        <p:tgtEl>
                                          <p:spTgt spid="11">
                                            <p:graphicEl>
                                              <a:dgm id="{CC5BF8DC-6D01-4CA4-BBC2-EC57157D4B10}"/>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graphicEl>
                                              <a:dgm id="{59A44CCD-EC55-4A87-956E-07AF162F48AB}"/>
                                            </p:graphicEl>
                                          </p:spTgt>
                                        </p:tgtEl>
                                        <p:attrNameLst>
                                          <p:attrName>style.visibility</p:attrName>
                                        </p:attrNameLst>
                                      </p:cBhvr>
                                      <p:to>
                                        <p:strVal val="visible"/>
                                      </p:to>
                                    </p:set>
                                    <p:animEffect transition="in" filter="wipe(left)">
                                      <p:cBhvr>
                                        <p:cTn id="18" dur="500"/>
                                        <p:tgtEl>
                                          <p:spTgt spid="11">
                                            <p:graphicEl>
                                              <a:dgm id="{59A44CCD-EC55-4A87-956E-07AF162F48A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graphicEl>
                                              <a:dgm id="{4E3E2734-626B-4B4F-A90F-A1ABEEB76E5F}"/>
                                            </p:graphicEl>
                                          </p:spTgt>
                                        </p:tgtEl>
                                        <p:attrNameLst>
                                          <p:attrName>style.visibility</p:attrName>
                                        </p:attrNameLst>
                                      </p:cBhvr>
                                      <p:to>
                                        <p:strVal val="visible"/>
                                      </p:to>
                                    </p:set>
                                    <p:animEffect transition="in" filter="wipe(left)">
                                      <p:cBhvr>
                                        <p:cTn id="23" dur="500"/>
                                        <p:tgtEl>
                                          <p:spTgt spid="11">
                                            <p:graphicEl>
                                              <a:dgm id="{4E3E2734-626B-4B4F-A90F-A1ABEEB76E5F}"/>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graphicEl>
                                              <a:dgm id="{EABC56BA-BED8-4618-966A-6DFEB4199E1E}"/>
                                            </p:graphicEl>
                                          </p:spTgt>
                                        </p:tgtEl>
                                        <p:attrNameLst>
                                          <p:attrName>style.visibility</p:attrName>
                                        </p:attrNameLst>
                                      </p:cBhvr>
                                      <p:to>
                                        <p:strVal val="visible"/>
                                      </p:to>
                                    </p:set>
                                    <p:animEffect transition="in" filter="wipe(left)">
                                      <p:cBhvr>
                                        <p:cTn id="26" dur="500"/>
                                        <p:tgtEl>
                                          <p:spTgt spid="11">
                                            <p:graphicEl>
                                              <a:dgm id="{EABC56BA-BED8-4618-966A-6DFEB4199E1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DC45F465-6650-4A89-ABDD-FD5F37F26653}"/>
                                            </p:graphicEl>
                                          </p:spTgt>
                                        </p:tgtEl>
                                        <p:attrNameLst>
                                          <p:attrName>style.visibility</p:attrName>
                                        </p:attrNameLst>
                                      </p:cBhvr>
                                      <p:to>
                                        <p:strVal val="visible"/>
                                      </p:to>
                                    </p:set>
                                    <p:animEffect transition="in" filter="wipe(left)">
                                      <p:cBhvr>
                                        <p:cTn id="31" dur="500"/>
                                        <p:tgtEl>
                                          <p:spTgt spid="11">
                                            <p:graphicEl>
                                              <a:dgm id="{DC45F465-6650-4A89-ABDD-FD5F37F26653}"/>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graphicEl>
                                              <a:dgm id="{743E8C90-C21B-4A8F-BE22-3AA97EA521E5}"/>
                                            </p:graphicEl>
                                          </p:spTgt>
                                        </p:tgtEl>
                                        <p:attrNameLst>
                                          <p:attrName>style.visibility</p:attrName>
                                        </p:attrNameLst>
                                      </p:cBhvr>
                                      <p:to>
                                        <p:strVal val="visible"/>
                                      </p:to>
                                    </p:set>
                                    <p:animEffect transition="in" filter="wipe(left)">
                                      <p:cBhvr>
                                        <p:cTn id="34" dur="500"/>
                                        <p:tgtEl>
                                          <p:spTgt spid="11">
                                            <p:graphicEl>
                                              <a:dgm id="{743E8C90-C21B-4A8F-BE22-3AA97EA521E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graphicEl>
                                              <a:dgm id="{BE7D05F0-6B97-461F-962B-DC8ED7F09877}"/>
                                            </p:graphicEl>
                                          </p:spTgt>
                                        </p:tgtEl>
                                        <p:attrNameLst>
                                          <p:attrName>style.visibility</p:attrName>
                                        </p:attrNameLst>
                                      </p:cBhvr>
                                      <p:to>
                                        <p:strVal val="visible"/>
                                      </p:to>
                                    </p:set>
                                    <p:animEffect transition="in" filter="wipe(left)">
                                      <p:cBhvr>
                                        <p:cTn id="39" dur="500"/>
                                        <p:tgtEl>
                                          <p:spTgt spid="11">
                                            <p:graphicEl>
                                              <a:dgm id="{BE7D05F0-6B97-461F-962B-DC8ED7F09877}"/>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1">
                                            <p:graphicEl>
                                              <a:dgm id="{DE1CF7FF-673F-422B-B69A-BE6EDB9AC2EE}"/>
                                            </p:graphicEl>
                                          </p:spTgt>
                                        </p:tgtEl>
                                        <p:attrNameLst>
                                          <p:attrName>style.visibility</p:attrName>
                                        </p:attrNameLst>
                                      </p:cBhvr>
                                      <p:to>
                                        <p:strVal val="visible"/>
                                      </p:to>
                                    </p:set>
                                    <p:animEffect transition="in" filter="wipe(left)">
                                      <p:cBhvr>
                                        <p:cTn id="42" dur="500"/>
                                        <p:tgtEl>
                                          <p:spTgt spid="11">
                                            <p:graphicEl>
                                              <a:dgm id="{DE1CF7FF-673F-422B-B69A-BE6EDB9AC2E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graphicEl>
                                              <a:dgm id="{85B36DE7-F063-476F-A91F-612170BD174F}"/>
                                            </p:graphicEl>
                                          </p:spTgt>
                                        </p:tgtEl>
                                        <p:attrNameLst>
                                          <p:attrName>style.visibility</p:attrName>
                                        </p:attrNameLst>
                                      </p:cBhvr>
                                      <p:to>
                                        <p:strVal val="visible"/>
                                      </p:to>
                                    </p:set>
                                    <p:animEffect transition="in" filter="wipe(left)">
                                      <p:cBhvr>
                                        <p:cTn id="47" dur="500"/>
                                        <p:tgtEl>
                                          <p:spTgt spid="11">
                                            <p:graphicEl>
                                              <a:dgm id="{85B36DE7-F063-476F-A91F-612170BD174F}"/>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
                                            <p:graphicEl>
                                              <a:dgm id="{7D050D33-E842-4CB1-BB32-4472D789CEE1}"/>
                                            </p:graphicEl>
                                          </p:spTgt>
                                        </p:tgtEl>
                                        <p:attrNameLst>
                                          <p:attrName>style.visibility</p:attrName>
                                        </p:attrNameLst>
                                      </p:cBhvr>
                                      <p:to>
                                        <p:strVal val="visible"/>
                                      </p:to>
                                    </p:set>
                                    <p:animEffect transition="in" filter="wipe(left)">
                                      <p:cBhvr>
                                        <p:cTn id="50" dur="500"/>
                                        <p:tgtEl>
                                          <p:spTgt spid="11">
                                            <p:graphicEl>
                                              <a:dgm id="{7D050D33-E842-4CB1-BB32-4472D789CEE1}"/>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graphicEl>
                                              <a:dgm id="{BF488C13-3A87-4A50-B5CA-2686864198A8}"/>
                                            </p:graphicEl>
                                          </p:spTgt>
                                        </p:tgtEl>
                                        <p:attrNameLst>
                                          <p:attrName>style.visibility</p:attrName>
                                        </p:attrNameLst>
                                      </p:cBhvr>
                                      <p:to>
                                        <p:strVal val="visible"/>
                                      </p:to>
                                    </p:set>
                                    <p:animEffect transition="in" filter="wipe(left)">
                                      <p:cBhvr>
                                        <p:cTn id="55" dur="500"/>
                                        <p:tgtEl>
                                          <p:spTgt spid="11">
                                            <p:graphicEl>
                                              <a:dgm id="{BF488C13-3A87-4A50-B5CA-2686864198A8}"/>
                                            </p:graphic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
                                            <p:graphicEl>
                                              <a:dgm id="{57C51537-0F15-46E8-ACA8-15E1BDFAC399}"/>
                                            </p:graphicEl>
                                          </p:spTgt>
                                        </p:tgtEl>
                                        <p:attrNameLst>
                                          <p:attrName>style.visibility</p:attrName>
                                        </p:attrNameLst>
                                      </p:cBhvr>
                                      <p:to>
                                        <p:strVal val="visible"/>
                                      </p:to>
                                    </p:set>
                                    <p:animEffect transition="in" filter="wipe(left)">
                                      <p:cBhvr>
                                        <p:cTn id="58" dur="500"/>
                                        <p:tgtEl>
                                          <p:spTgt spid="11">
                                            <p:graphicEl>
                                              <a:dgm id="{57C51537-0F15-46E8-ACA8-15E1BDFAC39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graphicEl>
                                              <a:dgm id="{751DBA29-87C6-44AE-B474-9D6D35DA044D}"/>
                                            </p:graphicEl>
                                          </p:spTgt>
                                        </p:tgtEl>
                                        <p:attrNameLst>
                                          <p:attrName>style.visibility</p:attrName>
                                        </p:attrNameLst>
                                      </p:cBhvr>
                                      <p:to>
                                        <p:strVal val="visible"/>
                                      </p:to>
                                    </p:set>
                                    <p:animEffect transition="in" filter="wipe(left)">
                                      <p:cBhvr>
                                        <p:cTn id="63" dur="500"/>
                                        <p:tgtEl>
                                          <p:spTgt spid="11">
                                            <p:graphicEl>
                                              <a:dgm id="{751DBA29-87C6-44AE-B474-9D6D35DA044D}"/>
                                            </p:graphic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1">
                                            <p:graphicEl>
                                              <a:dgm id="{8D13C629-F217-478C-A847-C3C5CB9514F2}"/>
                                            </p:graphicEl>
                                          </p:spTgt>
                                        </p:tgtEl>
                                        <p:attrNameLst>
                                          <p:attrName>style.visibility</p:attrName>
                                        </p:attrNameLst>
                                      </p:cBhvr>
                                      <p:to>
                                        <p:strVal val="visible"/>
                                      </p:to>
                                    </p:set>
                                    <p:animEffect transition="in" filter="wipe(left)">
                                      <p:cBhvr>
                                        <p:cTn id="66" dur="500"/>
                                        <p:tgtEl>
                                          <p:spTgt spid="11">
                                            <p:graphicEl>
                                              <a:dgm id="{8D13C629-F217-478C-A847-C3C5CB9514F2}"/>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1">
                                            <p:graphicEl>
                                              <a:dgm id="{7B7993FD-5E4B-496E-BC51-651714F2C9CB}"/>
                                            </p:graphicEl>
                                          </p:spTgt>
                                        </p:tgtEl>
                                        <p:attrNameLst>
                                          <p:attrName>style.visibility</p:attrName>
                                        </p:attrNameLst>
                                      </p:cBhvr>
                                      <p:to>
                                        <p:strVal val="visible"/>
                                      </p:to>
                                    </p:set>
                                    <p:animEffect transition="in" filter="wipe(left)">
                                      <p:cBhvr>
                                        <p:cTn id="71" dur="500"/>
                                        <p:tgtEl>
                                          <p:spTgt spid="11">
                                            <p:graphicEl>
                                              <a:dgm id="{7B7993FD-5E4B-496E-BC51-651714F2C9CB}"/>
                                            </p:graphic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1">
                                            <p:graphicEl>
                                              <a:dgm id="{C83A75EC-287E-40B0-B706-113650617AE8}"/>
                                            </p:graphicEl>
                                          </p:spTgt>
                                        </p:tgtEl>
                                        <p:attrNameLst>
                                          <p:attrName>style.visibility</p:attrName>
                                        </p:attrNameLst>
                                      </p:cBhvr>
                                      <p:to>
                                        <p:strVal val="visible"/>
                                      </p:to>
                                    </p:set>
                                    <p:animEffect transition="in" filter="wipe(left)">
                                      <p:cBhvr>
                                        <p:cTn id="74" dur="500"/>
                                        <p:tgtEl>
                                          <p:spTgt spid="11">
                                            <p:graphicEl>
                                              <a:dgm id="{C83A75EC-287E-40B0-B706-113650617AE8}"/>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
                                            <p:graphicEl>
                                              <a:dgm id="{5D6D76B4-088A-44C4-A141-389B86E07D34}"/>
                                            </p:graphicEl>
                                          </p:spTgt>
                                        </p:tgtEl>
                                        <p:attrNameLst>
                                          <p:attrName>style.visibility</p:attrName>
                                        </p:attrNameLst>
                                      </p:cBhvr>
                                      <p:to>
                                        <p:strVal val="visible"/>
                                      </p:to>
                                    </p:set>
                                    <p:animEffect transition="in" filter="wipe(left)">
                                      <p:cBhvr>
                                        <p:cTn id="79" dur="500"/>
                                        <p:tgtEl>
                                          <p:spTgt spid="11">
                                            <p:graphicEl>
                                              <a:dgm id="{5D6D76B4-088A-44C4-A141-389B86E07D34}"/>
                                            </p:graphicEl>
                                          </p:spTgt>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1">
                                            <p:graphicEl>
                                              <a:dgm id="{CC00B0E6-9C86-463E-938F-2AA4DF871544}"/>
                                            </p:graphicEl>
                                          </p:spTgt>
                                        </p:tgtEl>
                                        <p:attrNameLst>
                                          <p:attrName>style.visibility</p:attrName>
                                        </p:attrNameLst>
                                      </p:cBhvr>
                                      <p:to>
                                        <p:strVal val="visible"/>
                                      </p:to>
                                    </p:set>
                                    <p:animEffect transition="in" filter="wipe(left)">
                                      <p:cBhvr>
                                        <p:cTn id="82" dur="500"/>
                                        <p:tgtEl>
                                          <p:spTgt spid="11">
                                            <p:graphicEl>
                                              <a:dgm id="{CC00B0E6-9C86-463E-938F-2AA4DF871544}"/>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1">
                                            <p:graphicEl>
                                              <a:dgm id="{71575A58-4999-4233-A0E3-F60DB20AD044}"/>
                                            </p:graphicEl>
                                          </p:spTgt>
                                        </p:tgtEl>
                                        <p:attrNameLst>
                                          <p:attrName>style.visibility</p:attrName>
                                        </p:attrNameLst>
                                      </p:cBhvr>
                                      <p:to>
                                        <p:strVal val="visible"/>
                                      </p:to>
                                    </p:set>
                                    <p:animEffect transition="in" filter="wipe(left)">
                                      <p:cBhvr>
                                        <p:cTn id="87" dur="500"/>
                                        <p:tgtEl>
                                          <p:spTgt spid="11">
                                            <p:graphicEl>
                                              <a:dgm id="{71575A58-4999-4233-A0E3-F60DB20AD044}"/>
                                            </p:graphicEl>
                                          </p:spTgt>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1">
                                            <p:graphicEl>
                                              <a:dgm id="{E511885A-3EC0-4E6D-81EA-A4EC5D0F9262}"/>
                                            </p:graphicEl>
                                          </p:spTgt>
                                        </p:tgtEl>
                                        <p:attrNameLst>
                                          <p:attrName>style.visibility</p:attrName>
                                        </p:attrNameLst>
                                      </p:cBhvr>
                                      <p:to>
                                        <p:strVal val="visible"/>
                                      </p:to>
                                    </p:set>
                                    <p:animEffect transition="in" filter="wipe(left)">
                                      <p:cBhvr>
                                        <p:cTn id="90" dur="500"/>
                                        <p:tgtEl>
                                          <p:spTgt spid="11">
                                            <p:graphicEl>
                                              <a:dgm id="{E511885A-3EC0-4E6D-81EA-A4EC5D0F9262}"/>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1">
                                            <p:graphicEl>
                                              <a:dgm id="{2FF00822-CD8C-488B-B4BD-98C57E6BC9B0}"/>
                                            </p:graphicEl>
                                          </p:spTgt>
                                        </p:tgtEl>
                                        <p:attrNameLst>
                                          <p:attrName>style.visibility</p:attrName>
                                        </p:attrNameLst>
                                      </p:cBhvr>
                                      <p:to>
                                        <p:strVal val="visible"/>
                                      </p:to>
                                    </p:set>
                                    <p:animEffect transition="in" filter="wipe(left)">
                                      <p:cBhvr>
                                        <p:cTn id="95" dur="500"/>
                                        <p:tgtEl>
                                          <p:spTgt spid="11">
                                            <p:graphicEl>
                                              <a:dgm id="{2FF00822-CD8C-488B-B4BD-98C57E6BC9B0}"/>
                                            </p:graphicEl>
                                          </p:spTgt>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1">
                                            <p:graphicEl>
                                              <a:dgm id="{6889DC47-0EFA-46F4-91D3-B512CDE3BC5E}"/>
                                            </p:graphicEl>
                                          </p:spTgt>
                                        </p:tgtEl>
                                        <p:attrNameLst>
                                          <p:attrName>style.visibility</p:attrName>
                                        </p:attrNameLst>
                                      </p:cBhvr>
                                      <p:to>
                                        <p:strVal val="visible"/>
                                      </p:to>
                                    </p:set>
                                    <p:animEffect transition="in" filter="wipe(left)">
                                      <p:cBhvr>
                                        <p:cTn id="98" dur="500"/>
                                        <p:tgtEl>
                                          <p:spTgt spid="11">
                                            <p:graphicEl>
                                              <a:dgm id="{6889DC47-0EFA-46F4-91D3-B512CDE3BC5E}"/>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1">
                                            <p:graphicEl>
                                              <a:dgm id="{445F2229-723D-4F9A-8D19-5B20122E85D2}"/>
                                            </p:graphicEl>
                                          </p:spTgt>
                                        </p:tgtEl>
                                        <p:attrNameLst>
                                          <p:attrName>style.visibility</p:attrName>
                                        </p:attrNameLst>
                                      </p:cBhvr>
                                      <p:to>
                                        <p:strVal val="visible"/>
                                      </p:to>
                                    </p:set>
                                    <p:animEffect transition="in" filter="wipe(left)">
                                      <p:cBhvr>
                                        <p:cTn id="103" dur="500"/>
                                        <p:tgtEl>
                                          <p:spTgt spid="11">
                                            <p:graphicEl>
                                              <a:dgm id="{445F2229-723D-4F9A-8D19-5B20122E85D2}"/>
                                            </p:graphic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11">
                                            <p:graphicEl>
                                              <a:dgm id="{7A87AE05-A330-4876-96B7-D9F97769EFC4}"/>
                                            </p:graphicEl>
                                          </p:spTgt>
                                        </p:tgtEl>
                                        <p:attrNameLst>
                                          <p:attrName>style.visibility</p:attrName>
                                        </p:attrNameLst>
                                      </p:cBhvr>
                                      <p:to>
                                        <p:strVal val="visible"/>
                                      </p:to>
                                    </p:set>
                                    <p:animEffect transition="in" filter="wipe(left)">
                                      <p:cBhvr>
                                        <p:cTn id="106" dur="500"/>
                                        <p:tgtEl>
                                          <p:spTgt spid="11">
                                            <p:graphicEl>
                                              <a:dgm id="{7A87AE05-A330-4876-96B7-D9F97769EFC4}"/>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1">
                                            <p:graphicEl>
                                              <a:dgm id="{B405910A-AAA7-4C8C-A1DE-9E360ED657CD}"/>
                                            </p:graphicEl>
                                          </p:spTgt>
                                        </p:tgtEl>
                                        <p:attrNameLst>
                                          <p:attrName>style.visibility</p:attrName>
                                        </p:attrNameLst>
                                      </p:cBhvr>
                                      <p:to>
                                        <p:strVal val="visible"/>
                                      </p:to>
                                    </p:set>
                                    <p:animEffect transition="in" filter="wipe(left)">
                                      <p:cBhvr>
                                        <p:cTn id="111" dur="500"/>
                                        <p:tgtEl>
                                          <p:spTgt spid="11">
                                            <p:graphicEl>
                                              <a:dgm id="{B405910A-AAA7-4C8C-A1DE-9E360ED657CD}"/>
                                            </p:graphicEl>
                                          </p:spTgt>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11">
                                            <p:graphicEl>
                                              <a:dgm id="{0A036916-D852-43D8-BD93-F259B399A0C5}"/>
                                            </p:graphicEl>
                                          </p:spTgt>
                                        </p:tgtEl>
                                        <p:attrNameLst>
                                          <p:attrName>style.visibility</p:attrName>
                                        </p:attrNameLst>
                                      </p:cBhvr>
                                      <p:to>
                                        <p:strVal val="visible"/>
                                      </p:to>
                                    </p:set>
                                    <p:animEffect transition="in" filter="wipe(left)">
                                      <p:cBhvr>
                                        <p:cTn id="114" dur="500"/>
                                        <p:tgtEl>
                                          <p:spTgt spid="11">
                                            <p:graphicEl>
                                              <a:dgm id="{0A036916-D852-43D8-BD93-F259B399A0C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76400" y="2391696"/>
            <a:ext cx="4572000" cy="731520"/>
          </a:xfrm>
          <a:solidFill>
            <a:schemeClr val="bg1"/>
          </a:solidFill>
        </p:spPr>
        <p:txBody>
          <a:bodyPr anchor="ctr">
            <a:noAutofit/>
          </a:bodyPr>
          <a:lstStyle/>
          <a:p>
            <a:pPr algn="ctr"/>
            <a:r>
              <a:rPr lang="en-US" sz="2800" dirty="0" smtClean="0">
                <a:effectLst>
                  <a:outerShdw blurRad="38100" dist="38100" dir="2700000" algn="tl">
                    <a:srgbClr val="000000">
                      <a:alpha val="43137"/>
                    </a:srgbClr>
                  </a:outerShdw>
                </a:effectLst>
              </a:rPr>
              <a:t>MATERI SETELAH UTS</a:t>
            </a:r>
            <a:endParaRPr lang="en-US" sz="2800"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0A156141-EE72-4F1F-A749-B7E82EFB5B5F}" type="slidenum">
              <a:rPr lang="en-US" smtClean="0"/>
              <a:pPr/>
              <a:t>5</a:t>
            </a:fld>
            <a:endParaRPr lang="en-US"/>
          </a:p>
        </p:txBody>
      </p:sp>
      <p:graphicFrame>
        <p:nvGraphicFramePr>
          <p:cNvPr id="11" name="Diagram 10"/>
          <p:cNvGraphicFramePr/>
          <p:nvPr>
            <p:extLst>
              <p:ext uri="{D42A27DB-BD31-4B8C-83A1-F6EECF244321}">
                <p14:modId xmlns:p14="http://schemas.microsoft.com/office/powerpoint/2010/main" val="818051629"/>
              </p:ext>
            </p:extLst>
          </p:nvPr>
        </p:nvGraphicFramePr>
        <p:xfrm>
          <a:off x="3733800" y="3200400"/>
          <a:ext cx="5257800" cy="353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213664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graphicEl>
                                              <a:dgm id="{C22EE792-A02C-4B69-8E84-4967A368D6DF}"/>
                                            </p:graphicEl>
                                          </p:spTgt>
                                        </p:tgtEl>
                                        <p:attrNameLst>
                                          <p:attrName>style.visibility</p:attrName>
                                        </p:attrNameLst>
                                      </p:cBhvr>
                                      <p:to>
                                        <p:strVal val="visible"/>
                                      </p:to>
                                    </p:set>
                                    <p:animEffect transition="in" filter="wipe(left)">
                                      <p:cBhvr>
                                        <p:cTn id="7" dur="500"/>
                                        <p:tgtEl>
                                          <p:spTgt spid="11">
                                            <p:graphicEl>
                                              <a:dgm id="{C22EE792-A02C-4B69-8E84-4967A368D6DF}"/>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graphicEl>
                                              <a:dgm id="{F2F02534-4E77-4589-BE74-5A6A33C5ED20}"/>
                                            </p:graphicEl>
                                          </p:spTgt>
                                        </p:tgtEl>
                                        <p:attrNameLst>
                                          <p:attrName>style.visibility</p:attrName>
                                        </p:attrNameLst>
                                      </p:cBhvr>
                                      <p:to>
                                        <p:strVal val="visible"/>
                                      </p:to>
                                    </p:set>
                                    <p:animEffect transition="in" filter="wipe(left)">
                                      <p:cBhvr>
                                        <p:cTn id="10" dur="500"/>
                                        <p:tgtEl>
                                          <p:spTgt spid="11">
                                            <p:graphicEl>
                                              <a:dgm id="{F2F02534-4E77-4589-BE74-5A6A33C5ED20}"/>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graphicEl>
                                              <a:dgm id="{CC5BF8DC-6D01-4CA4-BBC2-EC57157D4B10}"/>
                                            </p:graphicEl>
                                          </p:spTgt>
                                        </p:tgtEl>
                                        <p:attrNameLst>
                                          <p:attrName>style.visibility</p:attrName>
                                        </p:attrNameLst>
                                      </p:cBhvr>
                                      <p:to>
                                        <p:strVal val="visible"/>
                                      </p:to>
                                    </p:set>
                                    <p:animEffect transition="in" filter="wipe(left)">
                                      <p:cBhvr>
                                        <p:cTn id="13" dur="500"/>
                                        <p:tgtEl>
                                          <p:spTgt spid="11">
                                            <p:graphicEl>
                                              <a:dgm id="{CC5BF8DC-6D01-4CA4-BBC2-EC57157D4B10}"/>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graphicEl>
                                              <a:dgm id="{59A44CCD-EC55-4A87-956E-07AF162F48AB}"/>
                                            </p:graphicEl>
                                          </p:spTgt>
                                        </p:tgtEl>
                                        <p:attrNameLst>
                                          <p:attrName>style.visibility</p:attrName>
                                        </p:attrNameLst>
                                      </p:cBhvr>
                                      <p:to>
                                        <p:strVal val="visible"/>
                                      </p:to>
                                    </p:set>
                                    <p:animEffect transition="in" filter="wipe(left)">
                                      <p:cBhvr>
                                        <p:cTn id="16" dur="500"/>
                                        <p:tgtEl>
                                          <p:spTgt spid="11">
                                            <p:graphicEl>
                                              <a:dgm id="{59A44CCD-EC55-4A87-956E-07AF162F48AB}"/>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
                                            <p:graphicEl>
                                              <a:dgm id="{4E3E2734-626B-4B4F-A90F-A1ABEEB76E5F}"/>
                                            </p:graphicEl>
                                          </p:spTgt>
                                        </p:tgtEl>
                                        <p:attrNameLst>
                                          <p:attrName>style.visibility</p:attrName>
                                        </p:attrNameLst>
                                      </p:cBhvr>
                                      <p:to>
                                        <p:strVal val="visible"/>
                                      </p:to>
                                    </p:set>
                                    <p:animEffect transition="in" filter="wipe(left)">
                                      <p:cBhvr>
                                        <p:cTn id="19" dur="500"/>
                                        <p:tgtEl>
                                          <p:spTgt spid="11">
                                            <p:graphicEl>
                                              <a:dgm id="{4E3E2734-626B-4B4F-A90F-A1ABEEB76E5F}"/>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graphicEl>
                                              <a:dgm id="{EABC56BA-BED8-4618-966A-6DFEB4199E1E}"/>
                                            </p:graphicEl>
                                          </p:spTgt>
                                        </p:tgtEl>
                                        <p:attrNameLst>
                                          <p:attrName>style.visibility</p:attrName>
                                        </p:attrNameLst>
                                      </p:cBhvr>
                                      <p:to>
                                        <p:strVal val="visible"/>
                                      </p:to>
                                    </p:set>
                                    <p:animEffect transition="in" filter="wipe(left)">
                                      <p:cBhvr>
                                        <p:cTn id="24" dur="500"/>
                                        <p:tgtEl>
                                          <p:spTgt spid="11">
                                            <p:graphicEl>
                                              <a:dgm id="{EABC56BA-BED8-4618-966A-6DFEB4199E1E}"/>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graphicEl>
                                              <a:dgm id="{DC45F465-6650-4A89-ABDD-FD5F37F26653}"/>
                                            </p:graphicEl>
                                          </p:spTgt>
                                        </p:tgtEl>
                                        <p:attrNameLst>
                                          <p:attrName>style.visibility</p:attrName>
                                        </p:attrNameLst>
                                      </p:cBhvr>
                                      <p:to>
                                        <p:strVal val="visible"/>
                                      </p:to>
                                    </p:set>
                                    <p:animEffect transition="in" filter="wipe(left)">
                                      <p:cBhvr>
                                        <p:cTn id="27" dur="500"/>
                                        <p:tgtEl>
                                          <p:spTgt spid="11">
                                            <p:graphicEl>
                                              <a:dgm id="{DC45F465-6650-4A89-ABDD-FD5F37F26653}"/>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graphicEl>
                                              <a:dgm id="{743E8C90-C21B-4A8F-BE22-3AA97EA521E5}"/>
                                            </p:graphicEl>
                                          </p:spTgt>
                                        </p:tgtEl>
                                        <p:attrNameLst>
                                          <p:attrName>style.visibility</p:attrName>
                                        </p:attrNameLst>
                                      </p:cBhvr>
                                      <p:to>
                                        <p:strVal val="visible"/>
                                      </p:to>
                                    </p:set>
                                    <p:animEffect transition="in" filter="wipe(left)">
                                      <p:cBhvr>
                                        <p:cTn id="30" dur="500"/>
                                        <p:tgtEl>
                                          <p:spTgt spid="11">
                                            <p:graphicEl>
                                              <a:dgm id="{743E8C90-C21B-4A8F-BE22-3AA97EA521E5}"/>
                                            </p:graphic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
                                            <p:graphicEl>
                                              <a:dgm id="{BE7D05F0-6B97-461F-962B-DC8ED7F09877}"/>
                                            </p:graphicEl>
                                          </p:spTgt>
                                        </p:tgtEl>
                                        <p:attrNameLst>
                                          <p:attrName>style.visibility</p:attrName>
                                        </p:attrNameLst>
                                      </p:cBhvr>
                                      <p:to>
                                        <p:strVal val="visible"/>
                                      </p:to>
                                    </p:set>
                                    <p:animEffect transition="in" filter="wipe(left)">
                                      <p:cBhvr>
                                        <p:cTn id="33" dur="500"/>
                                        <p:tgtEl>
                                          <p:spTgt spid="11">
                                            <p:graphicEl>
                                              <a:dgm id="{BE7D05F0-6B97-461F-962B-DC8ED7F09877}"/>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graphicEl>
                                              <a:dgm id="{DE1CF7FF-673F-422B-B69A-BE6EDB9AC2EE}"/>
                                            </p:graphicEl>
                                          </p:spTgt>
                                        </p:tgtEl>
                                        <p:attrNameLst>
                                          <p:attrName>style.visibility</p:attrName>
                                        </p:attrNameLst>
                                      </p:cBhvr>
                                      <p:to>
                                        <p:strVal val="visible"/>
                                      </p:to>
                                    </p:set>
                                    <p:animEffect transition="in" filter="wipe(left)">
                                      <p:cBhvr>
                                        <p:cTn id="38" dur="500"/>
                                        <p:tgtEl>
                                          <p:spTgt spid="11">
                                            <p:graphicEl>
                                              <a:dgm id="{DE1CF7FF-673F-422B-B69A-BE6EDB9AC2EE}"/>
                                            </p:graphic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
                                            <p:graphicEl>
                                              <a:dgm id="{85B36DE7-F063-476F-A91F-612170BD174F}"/>
                                            </p:graphicEl>
                                          </p:spTgt>
                                        </p:tgtEl>
                                        <p:attrNameLst>
                                          <p:attrName>style.visibility</p:attrName>
                                        </p:attrNameLst>
                                      </p:cBhvr>
                                      <p:to>
                                        <p:strVal val="visible"/>
                                      </p:to>
                                    </p:set>
                                    <p:animEffect transition="in" filter="wipe(left)">
                                      <p:cBhvr>
                                        <p:cTn id="41" dur="500"/>
                                        <p:tgtEl>
                                          <p:spTgt spid="11">
                                            <p:graphicEl>
                                              <a:dgm id="{85B36DE7-F063-476F-A91F-612170BD174F}"/>
                                            </p:graphic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
                                            <p:graphicEl>
                                              <a:dgm id="{7D050D33-E842-4CB1-BB32-4472D789CEE1}"/>
                                            </p:graphicEl>
                                          </p:spTgt>
                                        </p:tgtEl>
                                        <p:attrNameLst>
                                          <p:attrName>style.visibility</p:attrName>
                                        </p:attrNameLst>
                                      </p:cBhvr>
                                      <p:to>
                                        <p:strVal val="visible"/>
                                      </p:to>
                                    </p:set>
                                    <p:animEffect transition="in" filter="wipe(left)">
                                      <p:cBhvr>
                                        <p:cTn id="44" dur="500"/>
                                        <p:tgtEl>
                                          <p:spTgt spid="11">
                                            <p:graphicEl>
                                              <a:dgm id="{7D050D33-E842-4CB1-BB32-4472D789CEE1}"/>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graphicEl>
                                              <a:dgm id="{BF488C13-3A87-4A50-B5CA-2686864198A8}"/>
                                            </p:graphicEl>
                                          </p:spTgt>
                                        </p:tgtEl>
                                        <p:attrNameLst>
                                          <p:attrName>style.visibility</p:attrName>
                                        </p:attrNameLst>
                                      </p:cBhvr>
                                      <p:to>
                                        <p:strVal val="visible"/>
                                      </p:to>
                                    </p:set>
                                    <p:animEffect transition="in" filter="wipe(left)">
                                      <p:cBhvr>
                                        <p:cTn id="47" dur="500"/>
                                        <p:tgtEl>
                                          <p:spTgt spid="11">
                                            <p:graphicEl>
                                              <a:dgm id="{BF488C13-3A87-4A50-B5CA-2686864198A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graphicEl>
                                              <a:dgm id="{57C51537-0F15-46E8-ACA8-15E1BDFAC399}"/>
                                            </p:graphicEl>
                                          </p:spTgt>
                                        </p:tgtEl>
                                        <p:attrNameLst>
                                          <p:attrName>style.visibility</p:attrName>
                                        </p:attrNameLst>
                                      </p:cBhvr>
                                      <p:to>
                                        <p:strVal val="visible"/>
                                      </p:to>
                                    </p:set>
                                    <p:animEffect transition="in" filter="wipe(left)">
                                      <p:cBhvr>
                                        <p:cTn id="52" dur="500"/>
                                        <p:tgtEl>
                                          <p:spTgt spid="11">
                                            <p:graphicEl>
                                              <a:dgm id="{57C51537-0F15-46E8-ACA8-15E1BDFAC399}"/>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
                                            <p:graphicEl>
                                              <a:dgm id="{751DBA29-87C6-44AE-B474-9D6D35DA044D}"/>
                                            </p:graphicEl>
                                          </p:spTgt>
                                        </p:tgtEl>
                                        <p:attrNameLst>
                                          <p:attrName>style.visibility</p:attrName>
                                        </p:attrNameLst>
                                      </p:cBhvr>
                                      <p:to>
                                        <p:strVal val="visible"/>
                                      </p:to>
                                    </p:set>
                                    <p:animEffect transition="in" filter="wipe(left)">
                                      <p:cBhvr>
                                        <p:cTn id="55" dur="500"/>
                                        <p:tgtEl>
                                          <p:spTgt spid="11">
                                            <p:graphicEl>
                                              <a:dgm id="{751DBA29-87C6-44AE-B474-9D6D35DA044D}"/>
                                            </p:graphic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
                                            <p:graphicEl>
                                              <a:dgm id="{8D13C629-F217-478C-A847-C3C5CB9514F2}"/>
                                            </p:graphicEl>
                                          </p:spTgt>
                                        </p:tgtEl>
                                        <p:attrNameLst>
                                          <p:attrName>style.visibility</p:attrName>
                                        </p:attrNameLst>
                                      </p:cBhvr>
                                      <p:to>
                                        <p:strVal val="visible"/>
                                      </p:to>
                                    </p:set>
                                    <p:animEffect transition="in" filter="wipe(left)">
                                      <p:cBhvr>
                                        <p:cTn id="58" dur="500"/>
                                        <p:tgtEl>
                                          <p:spTgt spid="11">
                                            <p:graphicEl>
                                              <a:dgm id="{8D13C629-F217-478C-A847-C3C5CB9514F2}"/>
                                            </p:graphic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
                                            <p:graphicEl>
                                              <a:dgm id="{7B7993FD-5E4B-496E-BC51-651714F2C9CB}"/>
                                            </p:graphicEl>
                                          </p:spTgt>
                                        </p:tgtEl>
                                        <p:attrNameLst>
                                          <p:attrName>style.visibility</p:attrName>
                                        </p:attrNameLst>
                                      </p:cBhvr>
                                      <p:to>
                                        <p:strVal val="visible"/>
                                      </p:to>
                                    </p:set>
                                    <p:animEffect transition="in" filter="wipe(left)">
                                      <p:cBhvr>
                                        <p:cTn id="61" dur="500"/>
                                        <p:tgtEl>
                                          <p:spTgt spid="11">
                                            <p:graphicEl>
                                              <a:dgm id="{7B7993FD-5E4B-496E-BC51-651714F2C9CB}"/>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1">
                                            <p:graphicEl>
                                              <a:dgm id="{C83A75EC-287E-40B0-B706-113650617AE8}"/>
                                            </p:graphicEl>
                                          </p:spTgt>
                                        </p:tgtEl>
                                        <p:attrNameLst>
                                          <p:attrName>style.visibility</p:attrName>
                                        </p:attrNameLst>
                                      </p:cBhvr>
                                      <p:to>
                                        <p:strVal val="visible"/>
                                      </p:to>
                                    </p:set>
                                    <p:animEffect transition="in" filter="wipe(left)">
                                      <p:cBhvr>
                                        <p:cTn id="66" dur="500"/>
                                        <p:tgtEl>
                                          <p:spTgt spid="11">
                                            <p:graphicEl>
                                              <a:dgm id="{C83A75EC-287E-40B0-B706-113650617AE8}"/>
                                            </p:graphic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1">
                                            <p:graphicEl>
                                              <a:dgm id="{5D6D76B4-088A-44C4-A141-389B86E07D34}"/>
                                            </p:graphicEl>
                                          </p:spTgt>
                                        </p:tgtEl>
                                        <p:attrNameLst>
                                          <p:attrName>style.visibility</p:attrName>
                                        </p:attrNameLst>
                                      </p:cBhvr>
                                      <p:to>
                                        <p:strVal val="visible"/>
                                      </p:to>
                                    </p:set>
                                    <p:animEffect transition="in" filter="wipe(left)">
                                      <p:cBhvr>
                                        <p:cTn id="69" dur="500"/>
                                        <p:tgtEl>
                                          <p:spTgt spid="11">
                                            <p:graphicEl>
                                              <a:dgm id="{5D6D76B4-088A-44C4-A141-389B86E07D34}"/>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
                                            <p:graphicEl>
                                              <a:dgm id="{CC00B0E6-9C86-463E-938F-2AA4DF871544}"/>
                                            </p:graphicEl>
                                          </p:spTgt>
                                        </p:tgtEl>
                                        <p:attrNameLst>
                                          <p:attrName>style.visibility</p:attrName>
                                        </p:attrNameLst>
                                      </p:cBhvr>
                                      <p:to>
                                        <p:strVal val="visible"/>
                                      </p:to>
                                    </p:set>
                                    <p:animEffect transition="in" filter="wipe(left)">
                                      <p:cBhvr>
                                        <p:cTn id="72" dur="500"/>
                                        <p:tgtEl>
                                          <p:spTgt spid="11">
                                            <p:graphicEl>
                                              <a:dgm id="{CC00B0E6-9C86-463E-938F-2AA4DF871544}"/>
                                            </p:graphicEl>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1">
                                            <p:graphicEl>
                                              <a:dgm id="{71575A58-4999-4233-A0E3-F60DB20AD044}"/>
                                            </p:graphicEl>
                                          </p:spTgt>
                                        </p:tgtEl>
                                        <p:attrNameLst>
                                          <p:attrName>style.visibility</p:attrName>
                                        </p:attrNameLst>
                                      </p:cBhvr>
                                      <p:to>
                                        <p:strVal val="visible"/>
                                      </p:to>
                                    </p:set>
                                    <p:animEffect transition="in" filter="wipe(left)">
                                      <p:cBhvr>
                                        <p:cTn id="75" dur="500"/>
                                        <p:tgtEl>
                                          <p:spTgt spid="11">
                                            <p:graphicEl>
                                              <a:dgm id="{71575A58-4999-4233-A0E3-F60DB20AD044}"/>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
                                            <p:graphicEl>
                                              <a:dgm id="{E511885A-3EC0-4E6D-81EA-A4EC5D0F9262}"/>
                                            </p:graphicEl>
                                          </p:spTgt>
                                        </p:tgtEl>
                                        <p:attrNameLst>
                                          <p:attrName>style.visibility</p:attrName>
                                        </p:attrNameLst>
                                      </p:cBhvr>
                                      <p:to>
                                        <p:strVal val="visible"/>
                                      </p:to>
                                    </p:set>
                                    <p:animEffect transition="in" filter="wipe(left)">
                                      <p:cBhvr>
                                        <p:cTn id="80" dur="500"/>
                                        <p:tgtEl>
                                          <p:spTgt spid="11">
                                            <p:graphicEl>
                                              <a:dgm id="{E511885A-3EC0-4E6D-81EA-A4EC5D0F9262}"/>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1">
                                            <p:graphicEl>
                                              <a:dgm id="{2FF00822-CD8C-488B-B4BD-98C57E6BC9B0}"/>
                                            </p:graphicEl>
                                          </p:spTgt>
                                        </p:tgtEl>
                                        <p:attrNameLst>
                                          <p:attrName>style.visibility</p:attrName>
                                        </p:attrNameLst>
                                      </p:cBhvr>
                                      <p:to>
                                        <p:strVal val="visible"/>
                                      </p:to>
                                    </p:set>
                                    <p:animEffect transition="in" filter="wipe(left)">
                                      <p:cBhvr>
                                        <p:cTn id="83" dur="500"/>
                                        <p:tgtEl>
                                          <p:spTgt spid="11">
                                            <p:graphicEl>
                                              <a:dgm id="{2FF00822-CD8C-488B-B4BD-98C57E6BC9B0}"/>
                                            </p:graphicEl>
                                          </p:spTgt>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1">
                                            <p:graphicEl>
                                              <a:dgm id="{6889DC47-0EFA-46F4-91D3-B512CDE3BC5E}"/>
                                            </p:graphicEl>
                                          </p:spTgt>
                                        </p:tgtEl>
                                        <p:attrNameLst>
                                          <p:attrName>style.visibility</p:attrName>
                                        </p:attrNameLst>
                                      </p:cBhvr>
                                      <p:to>
                                        <p:strVal val="visible"/>
                                      </p:to>
                                    </p:set>
                                    <p:animEffect transition="in" filter="wipe(left)">
                                      <p:cBhvr>
                                        <p:cTn id="86" dur="500"/>
                                        <p:tgtEl>
                                          <p:spTgt spid="11">
                                            <p:graphicEl>
                                              <a:dgm id="{6889DC47-0EFA-46F4-91D3-B512CDE3BC5E}"/>
                                            </p:graphicEl>
                                          </p:spTgt>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1">
                                            <p:graphicEl>
                                              <a:dgm id="{445F2229-723D-4F9A-8D19-5B20122E85D2}"/>
                                            </p:graphicEl>
                                          </p:spTgt>
                                        </p:tgtEl>
                                        <p:attrNameLst>
                                          <p:attrName>style.visibility</p:attrName>
                                        </p:attrNameLst>
                                      </p:cBhvr>
                                      <p:to>
                                        <p:strVal val="visible"/>
                                      </p:to>
                                    </p:set>
                                    <p:animEffect transition="in" filter="wipe(left)">
                                      <p:cBhvr>
                                        <p:cTn id="89" dur="500"/>
                                        <p:tgtEl>
                                          <p:spTgt spid="11">
                                            <p:graphicEl>
                                              <a:dgm id="{445F2229-723D-4F9A-8D19-5B20122E85D2}"/>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1">
                                            <p:graphicEl>
                                              <a:dgm id="{7A87AE05-A330-4876-96B7-D9F97769EFC4}"/>
                                            </p:graphicEl>
                                          </p:spTgt>
                                        </p:tgtEl>
                                        <p:attrNameLst>
                                          <p:attrName>style.visibility</p:attrName>
                                        </p:attrNameLst>
                                      </p:cBhvr>
                                      <p:to>
                                        <p:strVal val="visible"/>
                                      </p:to>
                                    </p:set>
                                    <p:animEffect transition="in" filter="wipe(left)">
                                      <p:cBhvr>
                                        <p:cTn id="94" dur="500"/>
                                        <p:tgtEl>
                                          <p:spTgt spid="11">
                                            <p:graphicEl>
                                              <a:dgm id="{7A87AE05-A330-4876-96B7-D9F97769EFC4}"/>
                                            </p:graphicEl>
                                          </p:spTgt>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1">
                                            <p:graphicEl>
                                              <a:dgm id="{B405910A-AAA7-4C8C-A1DE-9E360ED657CD}"/>
                                            </p:graphicEl>
                                          </p:spTgt>
                                        </p:tgtEl>
                                        <p:attrNameLst>
                                          <p:attrName>style.visibility</p:attrName>
                                        </p:attrNameLst>
                                      </p:cBhvr>
                                      <p:to>
                                        <p:strVal val="visible"/>
                                      </p:to>
                                    </p:set>
                                    <p:animEffect transition="in" filter="wipe(left)">
                                      <p:cBhvr>
                                        <p:cTn id="97" dur="500"/>
                                        <p:tgtEl>
                                          <p:spTgt spid="11">
                                            <p:graphicEl>
                                              <a:dgm id="{B405910A-AAA7-4C8C-A1DE-9E360ED657CD}"/>
                                            </p:graphicEl>
                                          </p:spTgt>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1">
                                            <p:graphicEl>
                                              <a:dgm id="{0A036916-D852-43D8-BD93-F259B399A0C5}"/>
                                            </p:graphicEl>
                                          </p:spTgt>
                                        </p:tgtEl>
                                        <p:attrNameLst>
                                          <p:attrName>style.visibility</p:attrName>
                                        </p:attrNameLst>
                                      </p:cBhvr>
                                      <p:to>
                                        <p:strVal val="visible"/>
                                      </p:to>
                                    </p:set>
                                    <p:animEffect transition="in" filter="wipe(left)">
                                      <p:cBhvr>
                                        <p:cTn id="100" dur="500"/>
                                        <p:tgtEl>
                                          <p:spTgt spid="11">
                                            <p:graphicEl>
                                              <a:dgm id="{0A036916-D852-43D8-BD93-F259B399A0C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b="1" dirty="0" smtClean="0">
                <a:effectLst>
                  <a:outerShdw blurRad="38100" dist="38100" dir="2700000" algn="tl">
                    <a:srgbClr val="000000">
                      <a:alpha val="43137"/>
                    </a:srgbClr>
                  </a:outerShdw>
                </a:effectLst>
              </a:rPr>
              <a:t>KEMAMPUAN AKHIR YANG DIHARAPKAN</a:t>
            </a:r>
            <a:endParaRPr lang="en-US" sz="2800" b="1"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457200" y="1722437"/>
            <a:ext cx="8229600" cy="1477963"/>
          </a:xfrm>
        </p:spPr>
        <p:txBody>
          <a:bodyPr>
            <a:normAutofit/>
          </a:bodyPr>
          <a:lstStyle/>
          <a:p>
            <a:pPr algn="just"/>
            <a:r>
              <a:rPr lang="en-US" sz="2800" dirty="0" err="1" smtClean="0"/>
              <a:t>Mampu</a:t>
            </a:r>
            <a:r>
              <a:rPr lang="en-US" sz="2800" dirty="0" smtClean="0"/>
              <a:t> </a:t>
            </a:r>
            <a:r>
              <a:rPr lang="en-US" sz="2800" dirty="0" err="1" smtClean="0"/>
              <a:t>menjelaskan</a:t>
            </a:r>
            <a:r>
              <a:rPr lang="en-US" sz="2800" dirty="0" smtClean="0"/>
              <a:t> </a:t>
            </a:r>
            <a:r>
              <a:rPr lang="en-US" sz="2800" dirty="0" err="1" smtClean="0"/>
              <a:t>sejarah</a:t>
            </a:r>
            <a:r>
              <a:rPr lang="en-US" sz="2800" dirty="0" smtClean="0"/>
              <a:t> </a:t>
            </a:r>
            <a:r>
              <a:rPr lang="en-US" sz="2800" dirty="0" err="1" smtClean="0"/>
              <a:t>dan</a:t>
            </a:r>
            <a:r>
              <a:rPr lang="en-US" sz="2800" dirty="0" smtClean="0"/>
              <a:t> </a:t>
            </a:r>
            <a:r>
              <a:rPr lang="en-US" sz="2800" dirty="0" err="1" smtClean="0"/>
              <a:t>perkembangan</a:t>
            </a:r>
            <a:r>
              <a:rPr lang="en-US" sz="2800" dirty="0" smtClean="0"/>
              <a:t> </a:t>
            </a:r>
            <a:r>
              <a:rPr lang="en-US" sz="2800" dirty="0" err="1" smtClean="0"/>
              <a:t>akuntansi</a:t>
            </a:r>
            <a:r>
              <a:rPr lang="en-US" sz="2800" dirty="0" smtClean="0"/>
              <a:t> </a:t>
            </a:r>
            <a:r>
              <a:rPr lang="en-US" sz="2800" dirty="0" err="1" smtClean="0"/>
              <a:t>dari</a:t>
            </a:r>
            <a:r>
              <a:rPr lang="en-US" sz="2800" dirty="0" smtClean="0"/>
              <a:t> </a:t>
            </a:r>
            <a:r>
              <a:rPr lang="en-US" sz="2800" dirty="0" err="1" smtClean="0"/>
              <a:t>jaman</a:t>
            </a:r>
            <a:r>
              <a:rPr lang="en-US" sz="2800" dirty="0" smtClean="0"/>
              <a:t> </a:t>
            </a:r>
            <a:r>
              <a:rPr lang="en-US" sz="2800" dirty="0" err="1" smtClean="0"/>
              <a:t>kolonial</a:t>
            </a:r>
            <a:r>
              <a:rPr lang="en-US" sz="2800" dirty="0" smtClean="0"/>
              <a:t> </a:t>
            </a:r>
            <a:r>
              <a:rPr lang="en-US" sz="2800" dirty="0" err="1" smtClean="0"/>
              <a:t>hingga</a:t>
            </a:r>
            <a:r>
              <a:rPr lang="en-US" sz="2800" dirty="0" smtClean="0"/>
              <a:t> </a:t>
            </a:r>
            <a:r>
              <a:rPr lang="en-US" sz="2800" dirty="0" err="1" smtClean="0"/>
              <a:t>terkini</a:t>
            </a:r>
            <a:endParaRPr lang="en-US" sz="2800" dirty="0"/>
          </a:p>
        </p:txBody>
      </p:sp>
      <p:sp>
        <p:nvSpPr>
          <p:cNvPr id="4" name="Date Placeholder 3"/>
          <p:cNvSpPr>
            <a:spLocks noGrp="1"/>
          </p:cNvSpPr>
          <p:nvPr>
            <p:ph type="dt" sz="half" idx="10"/>
          </p:nvPr>
        </p:nvSpPr>
        <p:spPr/>
        <p:txBody>
          <a:bodyPr/>
          <a:lstStyle/>
          <a:p>
            <a:r>
              <a:rPr lang="id-ID" smtClean="0"/>
              <a:t>EBM914 - Pemasaran Internasional</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6</a:t>
            </a:fld>
            <a:endParaRPr lang="en-US"/>
          </a:p>
        </p:txBody>
      </p:sp>
      <p:sp>
        <p:nvSpPr>
          <p:cNvPr id="10" name="Content Placeholder 7"/>
          <p:cNvSpPr txBox="1">
            <a:spLocks/>
          </p:cNvSpPr>
          <p:nvPr/>
        </p:nvSpPr>
        <p:spPr>
          <a:xfrm>
            <a:off x="457200" y="4008437"/>
            <a:ext cx="8229600" cy="2316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sz="2800" dirty="0"/>
          </a:p>
        </p:txBody>
      </p:sp>
    </p:spTree>
    <p:extLst>
      <p:ext uri="{BB962C8B-B14F-4D97-AF65-F5344CB8AC3E}">
        <p14:creationId xmlns:p14="http://schemas.microsoft.com/office/powerpoint/2010/main" val="374394163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0" y="381000"/>
            <a:ext cx="5410200" cy="1600200"/>
          </a:xfrm>
        </p:spPr>
        <p:txBody>
          <a:bodyPr/>
          <a:lstStyle/>
          <a:p>
            <a:pPr eaLnBrk="1" hangingPunct="1">
              <a:defRPr/>
            </a:pPr>
            <a:r>
              <a:rPr lang="en-US" sz="3200" b="1" dirty="0" smtClean="0">
                <a:latin typeface="Broadway" pitchFamily="82" charset="0"/>
              </a:rPr>
              <a:t>BAB I</a:t>
            </a:r>
            <a:br>
              <a:rPr lang="en-US" sz="3200" b="1" dirty="0" smtClean="0">
                <a:latin typeface="Broadway" pitchFamily="82" charset="0"/>
              </a:rPr>
            </a:br>
            <a:r>
              <a:rPr lang="en-US" sz="3200" b="1" dirty="0" smtClean="0">
                <a:latin typeface="Broadway" pitchFamily="82" charset="0"/>
              </a:rPr>
              <a:t/>
            </a:r>
            <a:br>
              <a:rPr lang="en-US" sz="3200" b="1" dirty="0" smtClean="0">
                <a:latin typeface="Broadway" pitchFamily="82" charset="0"/>
              </a:rPr>
            </a:br>
            <a:r>
              <a:rPr lang="en-US" sz="3200" b="1" dirty="0" smtClean="0">
                <a:latin typeface="Broadway" pitchFamily="82" charset="0"/>
              </a:rPr>
              <a:t>SEJARAH AKUNTANSI</a:t>
            </a:r>
          </a:p>
        </p:txBody>
      </p:sp>
      <p:sp>
        <p:nvSpPr>
          <p:cNvPr id="2051" name="Rectangle 3"/>
          <p:cNvSpPr>
            <a:spLocks noGrp="1" noChangeArrowheads="1"/>
          </p:cNvSpPr>
          <p:nvPr>
            <p:ph type="subTitle" idx="1"/>
          </p:nvPr>
        </p:nvSpPr>
        <p:spPr>
          <a:xfrm>
            <a:off x="3048000" y="2438400"/>
            <a:ext cx="5943600" cy="4495800"/>
          </a:xfrm>
        </p:spPr>
        <p:txBody>
          <a:bodyPr>
            <a:normAutofit lnSpcReduction="10000"/>
          </a:bodyPr>
          <a:lstStyle/>
          <a:p>
            <a:pPr marL="609600" indent="-609600" algn="l" eaLnBrk="1" hangingPunct="1">
              <a:defRPr/>
            </a:pPr>
            <a:endParaRPr lang="en-US" sz="2400" b="1" dirty="0" smtClean="0">
              <a:solidFill>
                <a:srgbClr val="FFCC66"/>
              </a:solidFill>
            </a:endParaRPr>
          </a:p>
          <a:p>
            <a:pPr marL="609600" indent="-609600" algn="l" eaLnBrk="1" hangingPunct="1">
              <a:defRPr/>
            </a:pPr>
            <a:r>
              <a:rPr lang="en-US" sz="2400" b="1" dirty="0" err="1" smtClean="0"/>
              <a:t>Materi</a:t>
            </a:r>
            <a:r>
              <a:rPr lang="en-US" sz="2400" b="1" dirty="0" smtClean="0"/>
              <a:t> </a:t>
            </a:r>
            <a:r>
              <a:rPr lang="en-US" sz="2400" b="1" dirty="0" err="1" smtClean="0"/>
              <a:t>ini</a:t>
            </a:r>
            <a:r>
              <a:rPr lang="en-US" sz="2400" b="1" dirty="0" smtClean="0"/>
              <a:t> </a:t>
            </a:r>
            <a:r>
              <a:rPr lang="en-US" sz="2400" b="1" dirty="0" err="1" smtClean="0"/>
              <a:t>meliputi</a:t>
            </a:r>
            <a:r>
              <a:rPr lang="en-US" sz="2400" b="1" dirty="0" smtClean="0"/>
              <a:t> :</a:t>
            </a:r>
          </a:p>
          <a:p>
            <a:pPr marL="609600" indent="-609600" algn="l" eaLnBrk="1" hangingPunct="1">
              <a:defRPr/>
            </a:pPr>
            <a:r>
              <a:rPr lang="en-US" sz="2400" b="1" dirty="0" smtClean="0"/>
              <a:t>1. </a:t>
            </a:r>
            <a:r>
              <a:rPr lang="en-US" sz="2400" b="1" dirty="0" err="1" smtClean="0"/>
              <a:t>Sejarah</a:t>
            </a:r>
            <a:r>
              <a:rPr lang="en-US" sz="2400" b="1" dirty="0" smtClean="0"/>
              <a:t> </a:t>
            </a:r>
            <a:r>
              <a:rPr lang="en-US" sz="2400" b="1" dirty="0" err="1" smtClean="0"/>
              <a:t>Akuntansi</a:t>
            </a:r>
            <a:r>
              <a:rPr lang="en-US" sz="2400" b="1" dirty="0" smtClean="0"/>
              <a:t> </a:t>
            </a:r>
            <a:r>
              <a:rPr lang="en-US" sz="2400" b="1" dirty="0" err="1" smtClean="0"/>
              <a:t>Masa</a:t>
            </a:r>
            <a:r>
              <a:rPr lang="en-US" sz="2400" b="1" dirty="0" smtClean="0"/>
              <a:t> </a:t>
            </a:r>
            <a:r>
              <a:rPr lang="en-US" sz="2400" b="1" dirty="0" err="1" smtClean="0"/>
              <a:t>Lalu</a:t>
            </a:r>
            <a:r>
              <a:rPr lang="en-US" sz="2400" b="1" dirty="0" smtClean="0"/>
              <a:t> – </a:t>
            </a:r>
            <a:r>
              <a:rPr lang="en-US" sz="2400" b="1" dirty="0" err="1" smtClean="0"/>
              <a:t>Masa</a:t>
            </a:r>
            <a:r>
              <a:rPr lang="en-US" sz="2400" b="1" dirty="0" smtClean="0"/>
              <a:t> </a:t>
            </a:r>
            <a:r>
              <a:rPr lang="en-US" sz="2400" b="1" dirty="0" err="1" smtClean="0"/>
              <a:t>Kini</a:t>
            </a:r>
            <a:endParaRPr lang="en-US" sz="2400" b="1" dirty="0" smtClean="0"/>
          </a:p>
          <a:p>
            <a:pPr marL="609600" indent="-609600" algn="l" eaLnBrk="1" hangingPunct="1">
              <a:defRPr/>
            </a:pPr>
            <a:r>
              <a:rPr lang="en-US" sz="2400" b="1" dirty="0" smtClean="0"/>
              <a:t>2. </a:t>
            </a:r>
            <a:r>
              <a:rPr lang="en-US" sz="2400" b="1" dirty="0" err="1" smtClean="0"/>
              <a:t>Aspek</a:t>
            </a:r>
            <a:r>
              <a:rPr lang="en-US" sz="2400" b="1" dirty="0" smtClean="0"/>
              <a:t> </a:t>
            </a:r>
            <a:r>
              <a:rPr lang="en-US" sz="2400" b="1" dirty="0" err="1" smtClean="0"/>
              <a:t>Kelembagaan</a:t>
            </a:r>
            <a:r>
              <a:rPr lang="en-US" sz="2400" b="1" dirty="0" smtClean="0"/>
              <a:t> </a:t>
            </a:r>
            <a:r>
              <a:rPr lang="en-US" sz="2400" b="1" dirty="0" err="1" smtClean="0"/>
              <a:t>dalam</a:t>
            </a:r>
            <a:r>
              <a:rPr lang="en-US" sz="2400" b="1" dirty="0" smtClean="0"/>
              <a:t> </a:t>
            </a:r>
            <a:r>
              <a:rPr lang="en-US" sz="2400" b="1" dirty="0" err="1" smtClean="0"/>
              <a:t>Perkembangan</a:t>
            </a:r>
            <a:r>
              <a:rPr lang="en-US" sz="2400" b="1" dirty="0" smtClean="0"/>
              <a:t> </a:t>
            </a:r>
          </a:p>
          <a:p>
            <a:pPr marL="609600" indent="-609600" algn="l" eaLnBrk="1" hangingPunct="1">
              <a:defRPr/>
            </a:pPr>
            <a:r>
              <a:rPr lang="en-US" sz="2400" b="1" dirty="0" smtClean="0"/>
              <a:t>    </a:t>
            </a:r>
            <a:r>
              <a:rPr lang="en-US" sz="2400" b="1" dirty="0" err="1" smtClean="0"/>
              <a:t>Akuntansi</a:t>
            </a:r>
            <a:endParaRPr lang="en-US" sz="2400" b="1" dirty="0" smtClean="0"/>
          </a:p>
          <a:p>
            <a:pPr marL="609600" indent="-609600" algn="l" eaLnBrk="1" hangingPunct="1">
              <a:defRPr/>
            </a:pPr>
            <a:r>
              <a:rPr lang="en-US" sz="2400" b="1" dirty="0" smtClean="0"/>
              <a:t>    a. </a:t>
            </a:r>
            <a:r>
              <a:rPr lang="en-US" sz="2400" b="1" dirty="0" err="1" smtClean="0"/>
              <a:t>Penyusunan</a:t>
            </a:r>
            <a:r>
              <a:rPr lang="en-US" sz="2400" b="1" dirty="0" smtClean="0"/>
              <a:t> </a:t>
            </a:r>
            <a:r>
              <a:rPr lang="en-US" sz="2400" b="1" dirty="0" err="1" smtClean="0"/>
              <a:t>Stándar</a:t>
            </a:r>
            <a:r>
              <a:rPr lang="en-US" sz="2400" b="1" dirty="0" smtClean="0"/>
              <a:t> </a:t>
            </a:r>
            <a:r>
              <a:rPr lang="en-US" sz="2400" b="1" dirty="0" err="1" smtClean="0"/>
              <a:t>Akuntasi</a:t>
            </a:r>
            <a:r>
              <a:rPr lang="en-US" sz="2400" b="1" dirty="0" smtClean="0"/>
              <a:t> </a:t>
            </a:r>
            <a:r>
              <a:rPr lang="en-US" sz="2400" b="1" dirty="0" err="1" smtClean="0"/>
              <a:t>di</a:t>
            </a:r>
            <a:r>
              <a:rPr lang="en-US" sz="2400" b="1" dirty="0" smtClean="0"/>
              <a:t> USA</a:t>
            </a:r>
          </a:p>
          <a:p>
            <a:pPr marL="609600" indent="-609600" algn="l" eaLnBrk="1" hangingPunct="1">
              <a:defRPr/>
            </a:pPr>
            <a:r>
              <a:rPr lang="en-US" sz="2400" b="1" dirty="0" smtClean="0"/>
              <a:t>    b. </a:t>
            </a:r>
            <a:r>
              <a:rPr lang="en-US" sz="2400" b="1" dirty="0" err="1" smtClean="0"/>
              <a:t>Penyusunan</a:t>
            </a:r>
            <a:r>
              <a:rPr lang="en-US" sz="2400" b="1" dirty="0" smtClean="0"/>
              <a:t> </a:t>
            </a:r>
            <a:r>
              <a:rPr lang="en-US" sz="2400" b="1" dirty="0" err="1" smtClean="0"/>
              <a:t>Stándar</a:t>
            </a:r>
            <a:r>
              <a:rPr lang="en-US" sz="2400" b="1" dirty="0" smtClean="0"/>
              <a:t> </a:t>
            </a:r>
            <a:r>
              <a:rPr lang="en-US" sz="2400" b="1" dirty="0" err="1" smtClean="0"/>
              <a:t>Akuntansi</a:t>
            </a:r>
            <a:r>
              <a:rPr lang="en-US" sz="2400" b="1" dirty="0" smtClean="0"/>
              <a:t> </a:t>
            </a:r>
            <a:r>
              <a:rPr lang="en-US" sz="2400" b="1" dirty="0" err="1" smtClean="0"/>
              <a:t>di</a:t>
            </a:r>
            <a:r>
              <a:rPr lang="en-US" sz="2400" b="1" dirty="0" smtClean="0"/>
              <a:t> Indonesia</a:t>
            </a:r>
          </a:p>
          <a:p>
            <a:pPr marL="990600" lvl="1" indent="-533400" eaLnBrk="1" hangingPunct="1">
              <a:buFont typeface="Wingdings" pitchFamily="2" charset="2"/>
              <a:buAutoNum type="alphaLcPeriod"/>
              <a:defRPr/>
            </a:pPr>
            <a:endParaRPr lang="en-US" sz="2000" b="1" dirty="0" smtClean="0"/>
          </a:p>
          <a:p>
            <a:pPr marL="609600" indent="-609600" eaLnBrk="1" hangingPunct="1">
              <a:defRPr/>
            </a:pPr>
            <a:endParaRPr lang="en-US" sz="2400" b="1" i="1" dirty="0" smtClean="0">
              <a:solidFill>
                <a:srgbClr val="FFCC66"/>
              </a:solidFill>
            </a:endParaRPr>
          </a:p>
          <a:p>
            <a:pPr marL="609600" indent="-609600" eaLnBrk="1" hangingPunct="1">
              <a:defRPr/>
            </a:pPr>
            <a:endParaRPr lang="en-US" sz="2400" b="1" i="1" dirty="0" smtClean="0">
              <a:solidFill>
                <a:srgbClr val="FFCC66"/>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7813"/>
            <a:ext cx="8229600" cy="942975"/>
          </a:xfrm>
        </p:spPr>
        <p:txBody>
          <a:bodyPr>
            <a:normAutofit fontScale="90000"/>
          </a:bodyPr>
          <a:lstStyle/>
          <a:p>
            <a:pPr eaLnBrk="1" hangingPunct="1">
              <a:defRPr/>
            </a:pPr>
            <a:r>
              <a:rPr lang="en-US" sz="3200" b="1" i="1" smtClean="0">
                <a:latin typeface="Broadway" pitchFamily="82" charset="0"/>
              </a:rPr>
              <a:t/>
            </a:r>
            <a:br>
              <a:rPr lang="en-US" sz="3200" b="1" i="1" smtClean="0">
                <a:latin typeface="Broadway" pitchFamily="82" charset="0"/>
              </a:rPr>
            </a:br>
            <a:r>
              <a:rPr lang="en-US" sz="3200" b="1" smtClean="0">
                <a:latin typeface="Broadway" pitchFamily="82" charset="0"/>
              </a:rPr>
              <a:t>Sejarah Akuntansi</a:t>
            </a:r>
            <a:r>
              <a:rPr lang="en-US" sz="3200" smtClean="0">
                <a:latin typeface="Broadway" pitchFamily="82" charset="0"/>
              </a:rPr>
              <a:t/>
            </a:r>
            <a:br>
              <a:rPr lang="en-US" sz="3200" smtClean="0">
                <a:latin typeface="Broadway" pitchFamily="82" charset="0"/>
              </a:rPr>
            </a:br>
            <a:endParaRPr lang="en-US" sz="3200" smtClean="0">
              <a:latin typeface="Broadway" pitchFamily="82" charset="0"/>
            </a:endParaRPr>
          </a:p>
        </p:txBody>
      </p:sp>
      <p:sp>
        <p:nvSpPr>
          <p:cNvPr id="62467" name="Rectangle 3"/>
          <p:cNvSpPr>
            <a:spLocks noGrp="1" noChangeArrowheads="1"/>
          </p:cNvSpPr>
          <p:nvPr>
            <p:ph type="body" idx="1"/>
          </p:nvPr>
        </p:nvSpPr>
        <p:spPr>
          <a:xfrm>
            <a:off x="457200" y="1874838"/>
            <a:ext cx="8229600" cy="4678362"/>
          </a:xfrm>
        </p:spPr>
        <p:txBody>
          <a:bodyPr>
            <a:normAutofit lnSpcReduction="10000"/>
          </a:bodyPr>
          <a:lstStyle/>
          <a:p>
            <a:pPr eaLnBrk="1" hangingPunct="1">
              <a:buFontTx/>
              <a:buChar char="-"/>
              <a:defRPr/>
            </a:pPr>
            <a:r>
              <a:rPr lang="en-US" sz="2400" b="1" smtClean="0"/>
              <a:t>Pentingnya ? </a:t>
            </a:r>
          </a:p>
          <a:p>
            <a:pPr eaLnBrk="1" hangingPunct="1">
              <a:buFontTx/>
              <a:buNone/>
              <a:defRPr/>
            </a:pPr>
            <a:r>
              <a:rPr lang="en-US" sz="2400" smtClean="0"/>
              <a:t>	a. Untuk memahami dan menghargai praktik-praktik akuntansi yang berlaku sekarang dan masa datang.</a:t>
            </a:r>
          </a:p>
          <a:p>
            <a:pPr eaLnBrk="1" hangingPunct="1">
              <a:buFontTx/>
              <a:buNone/>
              <a:defRPr/>
            </a:pPr>
            <a:r>
              <a:rPr lang="en-US" sz="2400" smtClean="0"/>
              <a:t>	b. Sbg struktur institusional dari disiplin ilmu akuntansi.</a:t>
            </a:r>
          </a:p>
          <a:p>
            <a:pPr eaLnBrk="1" hangingPunct="1">
              <a:buFontTx/>
              <a:buNone/>
              <a:defRPr/>
            </a:pPr>
            <a:r>
              <a:rPr lang="en-US" sz="2400" smtClean="0"/>
              <a:t>- </a:t>
            </a:r>
            <a:r>
              <a:rPr lang="en-US" sz="2400" b="1" smtClean="0"/>
              <a:t>Pengertian</a:t>
            </a:r>
            <a:r>
              <a:rPr lang="en-US" sz="2400" smtClean="0"/>
              <a:t>	</a:t>
            </a:r>
          </a:p>
          <a:p>
            <a:pPr eaLnBrk="1" hangingPunct="1">
              <a:buFont typeface="Wingdings" pitchFamily="2" charset="2"/>
              <a:buNone/>
              <a:defRPr/>
            </a:pPr>
            <a:r>
              <a:rPr lang="en-US" sz="2800" smtClean="0">
                <a:solidFill>
                  <a:srgbClr val="FFCC66"/>
                </a:solidFill>
                <a:latin typeface="Cooper Black" pitchFamily="18" charset="0"/>
              </a:rPr>
              <a:t>  </a:t>
            </a:r>
            <a:r>
              <a:rPr lang="en-US" sz="2800" smtClean="0">
                <a:latin typeface="Cooper Black" pitchFamily="18" charset="0"/>
              </a:rPr>
              <a:t>  studi tentang evolusi pemikiran dan praktik akuntansi serta institusi akuntansi yang terlibat sebagai tanggapan terhadap perubahan lingkungan dan kebutuhan terhadap lingkungan akuntansi</a:t>
            </a:r>
          </a:p>
          <a:p>
            <a:pPr eaLnBrk="1" hangingPunct="1">
              <a:buFont typeface="Wingdings" pitchFamily="2" charset="2"/>
              <a:buNone/>
              <a:defRPr/>
            </a:pPr>
            <a:endParaRPr lang="en-US" sz="2800" smtClean="0">
              <a:latin typeface="Cooper Black"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7813"/>
            <a:ext cx="8229600" cy="558800"/>
          </a:xfrm>
        </p:spPr>
        <p:txBody>
          <a:bodyPr>
            <a:normAutofit fontScale="90000"/>
          </a:bodyPr>
          <a:lstStyle/>
          <a:p>
            <a:pPr eaLnBrk="1" hangingPunct="1">
              <a:defRPr/>
            </a:pPr>
            <a:r>
              <a:rPr lang="en-US" sz="3200" b="1" smtClean="0">
                <a:latin typeface="Broadway" pitchFamily="82" charset="0"/>
              </a:rPr>
              <a:t>Periodisasi sejarah akuntansi</a:t>
            </a:r>
          </a:p>
        </p:txBody>
      </p:sp>
      <p:sp>
        <p:nvSpPr>
          <p:cNvPr id="63491" name="Rectangle 3"/>
          <p:cNvSpPr>
            <a:spLocks noGrp="1" noChangeArrowheads="1"/>
          </p:cNvSpPr>
          <p:nvPr>
            <p:ph type="body" idx="1"/>
          </p:nvPr>
        </p:nvSpPr>
        <p:spPr>
          <a:xfrm>
            <a:off x="228600" y="1489075"/>
            <a:ext cx="8686800" cy="4911725"/>
          </a:xfrm>
        </p:spPr>
        <p:txBody>
          <a:bodyPr/>
          <a:lstStyle/>
          <a:p>
            <a:pPr marL="609600" indent="-609600" algn="ctr" eaLnBrk="1" hangingPunct="1">
              <a:lnSpc>
                <a:spcPct val="80000"/>
              </a:lnSpc>
              <a:defRPr/>
            </a:pPr>
            <a:r>
              <a:rPr lang="en-US" sz="2400" b="1" i="1" smtClean="0"/>
              <a:t>Egyptian Period (Jaman Prasejarah)</a:t>
            </a:r>
          </a:p>
          <a:p>
            <a:pPr marL="609600" indent="-609600" eaLnBrk="1" hangingPunct="1">
              <a:lnSpc>
                <a:spcPct val="80000"/>
              </a:lnSpc>
              <a:buFont typeface="Wingdings" pitchFamily="2" charset="2"/>
              <a:buNone/>
              <a:defRPr/>
            </a:pPr>
            <a:endParaRPr lang="en-US" sz="2400" b="1" i="1" smtClean="0"/>
          </a:p>
          <a:p>
            <a:pPr marL="609600" indent="-609600" eaLnBrk="1" hangingPunct="1">
              <a:lnSpc>
                <a:spcPct val="80000"/>
              </a:lnSpc>
              <a:buFont typeface="Wingdings" pitchFamily="2" charset="2"/>
              <a:buNone/>
              <a:defRPr/>
            </a:pPr>
            <a:r>
              <a:rPr lang="en-US" sz="2400" b="1" smtClean="0"/>
              <a:t>	Akuntansi dimulai sejak manusia mengenal uang dan pencatatan. Sarana mencatat pada masa itu adalah tanah liat, kayu, daun dsb.</a:t>
            </a:r>
          </a:p>
          <a:p>
            <a:pPr marL="609600" indent="-609600" eaLnBrk="1" hangingPunct="1">
              <a:lnSpc>
                <a:spcPct val="80000"/>
              </a:lnSpc>
              <a:buFont typeface="Wingdings" pitchFamily="2" charset="2"/>
              <a:buNone/>
              <a:defRPr/>
            </a:pPr>
            <a:endParaRPr lang="en-US" sz="2400" b="1" smtClean="0"/>
          </a:p>
          <a:p>
            <a:pPr marL="609600" indent="-609600" eaLnBrk="1" hangingPunct="1">
              <a:lnSpc>
                <a:spcPct val="80000"/>
              </a:lnSpc>
              <a:buFont typeface="Wingdings" pitchFamily="2" charset="2"/>
              <a:buNone/>
              <a:defRPr/>
            </a:pPr>
            <a:r>
              <a:rPr lang="en-US" sz="2400" b="1" smtClean="0"/>
              <a:t>	Akuntansi dimulai dengan penemuan catatan keberadaan gudang di mesir kuno sekitar 3000 SM. Masa ini ditemukan store house atau gudang yang berisi emas dan kekayaan lainnya. Otoritas pemerintah memberikan keharusan bagi bendaharawan sebagai administratornya membuat laporan harian kepada perdana menteri.</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795</Words>
  <Application>Microsoft Office PowerPoint</Application>
  <PresentationFormat>On-screen Show (4:3)</PresentationFormat>
  <Paragraphs>206</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Sejarah Akuntansi</vt:lpstr>
      <vt:lpstr>VISI DAN MISI UNIVERSITAS ESA UNGGUL</vt:lpstr>
      <vt:lpstr>DETAIL MATA KULIAH</vt:lpstr>
      <vt:lpstr>MATERI SEBELUM UTS</vt:lpstr>
      <vt:lpstr>MATERI SETELAH UTS</vt:lpstr>
      <vt:lpstr>KEMAMPUAN AKHIR YANG DIHARAPKAN</vt:lpstr>
      <vt:lpstr>BAB I  SEJARAH AKUNTANSI</vt:lpstr>
      <vt:lpstr> Sejarah Akuntansi </vt:lpstr>
      <vt:lpstr>Periodisasi sejarah akuntansi</vt:lpstr>
      <vt:lpstr>Periodisasi sejarah akuntansi - Lanjutan</vt:lpstr>
      <vt:lpstr>Periodisasi sejarah akuntansi - Lanjutan</vt:lpstr>
      <vt:lpstr>PowerPoint Presentation</vt:lpstr>
      <vt:lpstr>Perkembangan Prinsip Akuntansi di USA</vt:lpstr>
      <vt:lpstr> Tahap Kontribusi Manajemen  (1900-1933) </vt:lpstr>
      <vt:lpstr>PowerPoint Presentation</vt:lpstr>
      <vt:lpstr>Tahap Kontribusi Institusi (1933 – 1959 ) </vt:lpstr>
      <vt:lpstr>Tahap Kontribusi Profesional  (1959-1973) </vt:lpstr>
      <vt:lpstr>Tahap Politisasi (1973 – Sekarang)  </vt:lpstr>
      <vt:lpstr>PowerPoint Presentation</vt:lpstr>
      <vt:lpstr>Standar Akuntansi Keuangan Di Indonesia </vt:lpstr>
      <vt:lpstr>Tugas Mahasiswa</vt:lpstr>
      <vt:lpstr>SEKIAN DAN 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root</cp:lastModifiedBy>
  <cp:revision>39</cp:revision>
  <dcterms:created xsi:type="dcterms:W3CDTF">2017-09-09T11:34:57Z</dcterms:created>
  <dcterms:modified xsi:type="dcterms:W3CDTF">2017-09-19T23:19:07Z</dcterms:modified>
</cp:coreProperties>
</file>