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0" r:id="rId3"/>
    <p:sldId id="261" r:id="rId4"/>
    <p:sldId id="262" r:id="rId5"/>
    <p:sldId id="263" r:id="rId6"/>
    <p:sldId id="271" r:id="rId7"/>
    <p:sldId id="272" r:id="rId8"/>
    <p:sldId id="273" r:id="rId9"/>
    <p:sldId id="274" r:id="rId10"/>
    <p:sldId id="275" r:id="rId11"/>
    <p:sldId id="264" r:id="rId12"/>
    <p:sldId id="265" r:id="rId13"/>
    <p:sldId id="276" r:id="rId14"/>
    <p:sldId id="266" r:id="rId15"/>
    <p:sldId id="28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2" d="100"/>
          <a:sy n="82" d="100"/>
        </p:scale>
        <p:origin x="-156" y="-1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DFFA9E-6066-447C-B3E9-739D7344A8A5}" type="datetimeFigureOut">
              <a:rPr lang="en-US" smtClean="0"/>
              <a:pPr/>
              <a:t>3/19/2015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E6C362-165C-4A08-83DF-A5F37438ADA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DFFA9E-6066-447C-B3E9-739D7344A8A5}" type="datetimeFigureOut">
              <a:rPr lang="en-US" smtClean="0"/>
              <a:pPr/>
              <a:t>3/19/2015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E6C362-165C-4A08-83DF-A5F37438ADA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DFFA9E-6066-447C-B3E9-739D7344A8A5}" type="datetimeFigureOut">
              <a:rPr lang="en-US" smtClean="0"/>
              <a:pPr/>
              <a:t>3/19/2015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E6C362-165C-4A08-83DF-A5F37438ADA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DFFA9E-6066-447C-B3E9-739D7344A8A5}" type="datetimeFigureOut">
              <a:rPr lang="en-US" smtClean="0"/>
              <a:pPr/>
              <a:t>3/19/2015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E6C362-165C-4A08-83DF-A5F37438ADA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DFFA9E-6066-447C-B3E9-739D7344A8A5}" type="datetimeFigureOut">
              <a:rPr lang="en-US" smtClean="0"/>
              <a:pPr/>
              <a:t>3/19/2015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E6C362-165C-4A08-83DF-A5F37438ADA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DFFA9E-6066-447C-B3E9-739D7344A8A5}" type="datetimeFigureOut">
              <a:rPr lang="en-US" smtClean="0"/>
              <a:pPr/>
              <a:t>3/19/2015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E6C362-165C-4A08-83DF-A5F37438ADA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DFFA9E-6066-447C-B3E9-739D7344A8A5}" type="datetimeFigureOut">
              <a:rPr lang="en-US" smtClean="0"/>
              <a:pPr/>
              <a:t>3/19/2015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E6C362-165C-4A08-83DF-A5F37438ADA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DFFA9E-6066-447C-B3E9-739D7344A8A5}" type="datetimeFigureOut">
              <a:rPr lang="en-US" smtClean="0"/>
              <a:pPr/>
              <a:t>3/19/2015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E6C362-165C-4A08-83DF-A5F37438ADA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DFFA9E-6066-447C-B3E9-739D7344A8A5}" type="datetimeFigureOut">
              <a:rPr lang="en-US" smtClean="0"/>
              <a:pPr/>
              <a:t>3/19/2015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E6C362-165C-4A08-83DF-A5F37438ADA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DFFA9E-6066-447C-B3E9-739D7344A8A5}" type="datetimeFigureOut">
              <a:rPr lang="en-US" smtClean="0"/>
              <a:pPr/>
              <a:t>3/19/2015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E6C362-165C-4A08-83DF-A5F37438ADA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DFFA9E-6066-447C-B3E9-739D7344A8A5}" type="datetimeFigureOut">
              <a:rPr lang="en-US" smtClean="0"/>
              <a:pPr/>
              <a:t>3/19/2015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E6C362-165C-4A08-83DF-A5F37438ADA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DFFA9E-6066-447C-B3E9-739D7344A8A5}" type="datetimeFigureOut">
              <a:rPr lang="en-US" smtClean="0"/>
              <a:pPr/>
              <a:t>3/19/2015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E6C362-165C-4A08-83DF-A5F37438ADA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4" name="Rectangle 3"/>
          <p:cNvSpPr/>
          <p:nvPr/>
        </p:nvSpPr>
        <p:spPr>
          <a:xfrm>
            <a:off x="0" y="0"/>
            <a:ext cx="9144000" cy="7086600"/>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 name="Rectangle 5"/>
          <p:cNvSpPr/>
          <p:nvPr/>
        </p:nvSpPr>
        <p:spPr>
          <a:xfrm>
            <a:off x="6324600" y="3810000"/>
            <a:ext cx="2819400" cy="32766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3810000"/>
            <a:ext cx="2895600" cy="32766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2"/>
          <p:cNvSpPr txBox="1">
            <a:spLocks noChangeArrowheads="1"/>
          </p:cNvSpPr>
          <p:nvPr/>
        </p:nvSpPr>
        <p:spPr>
          <a:xfrm>
            <a:off x="901700" y="533400"/>
            <a:ext cx="7340600" cy="8001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err="1" smtClean="0">
                <a:ln>
                  <a:noFill/>
                </a:ln>
                <a:effectLst/>
                <a:uLnTx/>
                <a:uFillTx/>
                <a:latin typeface="Arial Black" pitchFamily="34" charset="0"/>
                <a:ea typeface="+mj-ea"/>
                <a:cs typeface="+mj-cs"/>
              </a:rPr>
              <a:t>Pertemuan</a:t>
            </a:r>
            <a:r>
              <a:rPr kumimoji="0" lang="en-US" sz="2400" b="0" i="0" u="none" strike="noStrike" kern="1200" cap="none" spc="0" normalizeH="0" baseline="0" noProof="0" dirty="0" smtClean="0">
                <a:ln>
                  <a:noFill/>
                </a:ln>
                <a:effectLst/>
                <a:uLnTx/>
                <a:uFillTx/>
                <a:latin typeface="Arial Black" pitchFamily="34" charset="0"/>
                <a:ea typeface="+mj-ea"/>
                <a:cs typeface="+mj-cs"/>
              </a:rPr>
              <a:t>  1</a:t>
            </a:r>
          </a:p>
        </p:txBody>
      </p:sp>
      <p:sp>
        <p:nvSpPr>
          <p:cNvPr id="9" name="Rectangle 3"/>
          <p:cNvSpPr txBox="1">
            <a:spLocks noChangeArrowheads="1"/>
          </p:cNvSpPr>
          <p:nvPr/>
        </p:nvSpPr>
        <p:spPr>
          <a:xfrm>
            <a:off x="304800" y="2344261"/>
            <a:ext cx="8610600" cy="779939"/>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600" b="0" i="0" u="none" strike="noStrike" kern="1200" cap="none" spc="0" normalizeH="0" baseline="0" noProof="0" dirty="0" smtClean="0">
                <a:ln>
                  <a:noFill/>
                </a:ln>
                <a:solidFill>
                  <a:schemeClr val="tx2">
                    <a:lumMod val="75000"/>
                  </a:schemeClr>
                </a:solidFill>
                <a:effectLst/>
                <a:uLnTx/>
                <a:uFillTx/>
                <a:latin typeface="Arial Black" pitchFamily="34" charset="0"/>
                <a:ea typeface="+mn-ea"/>
                <a:cs typeface="+mn-cs"/>
              </a:rPr>
              <a:t>PENGGABUNGAN  USAHA</a:t>
            </a:r>
          </a:p>
        </p:txBody>
      </p:sp>
      <p:pic>
        <p:nvPicPr>
          <p:cNvPr id="12" name="Picture 11" descr="Change-Management-1.jpg"/>
          <p:cNvPicPr>
            <a:picLocks noChangeAspect="1"/>
          </p:cNvPicPr>
          <p:nvPr/>
        </p:nvPicPr>
        <p:blipFill>
          <a:blip r:embed="rId2"/>
          <a:stretch>
            <a:fillRect/>
          </a:stretch>
        </p:blipFill>
        <p:spPr>
          <a:xfrm>
            <a:off x="2971800" y="3810000"/>
            <a:ext cx="3276600" cy="32766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4" name="Rectangle 3"/>
          <p:cNvSpPr/>
          <p:nvPr/>
        </p:nvSpPr>
        <p:spPr>
          <a:xfrm>
            <a:off x="0" y="0"/>
            <a:ext cx="9144000" cy="7086600"/>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pic>
        <p:nvPicPr>
          <p:cNvPr id="10" name="Picture 9" descr="Change-Management-1.jpg"/>
          <p:cNvPicPr>
            <a:picLocks noChangeAspect="1"/>
          </p:cNvPicPr>
          <p:nvPr/>
        </p:nvPicPr>
        <p:blipFill>
          <a:blip r:embed="rId2"/>
          <a:stretch>
            <a:fillRect/>
          </a:stretch>
        </p:blipFill>
        <p:spPr>
          <a:xfrm>
            <a:off x="3352800" y="4724400"/>
            <a:ext cx="2362200" cy="2362200"/>
          </a:xfrm>
          <a:prstGeom prst="rect">
            <a:avLst/>
          </a:prstGeom>
        </p:spPr>
      </p:pic>
      <p:sp>
        <p:nvSpPr>
          <p:cNvPr id="8" name="Rectangle 2"/>
          <p:cNvSpPr txBox="1">
            <a:spLocks noChangeArrowheads="1"/>
          </p:cNvSpPr>
          <p:nvPr/>
        </p:nvSpPr>
        <p:spPr>
          <a:xfrm>
            <a:off x="838200" y="-76200"/>
            <a:ext cx="7315200" cy="6858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sv-SE" sz="2400" b="0" i="0" u="none" strike="noStrike" kern="1200" cap="none" spc="0" normalizeH="0" baseline="0" noProof="0" dirty="0" smtClean="0">
                <a:ln>
                  <a:noFill/>
                </a:ln>
                <a:effectLst/>
                <a:uLnTx/>
                <a:uFillTx/>
                <a:latin typeface="Tahoma" pitchFamily="34" charset="0"/>
                <a:ea typeface="Tahoma" pitchFamily="34" charset="0"/>
                <a:cs typeface="Tahoma" pitchFamily="34" charset="0"/>
              </a:rPr>
              <a:t>Menentukan jenis Pengggabungan Usaha </a:t>
            </a:r>
            <a:endParaRPr kumimoji="0" lang="en-US" sz="2400" b="0" i="0" u="none" strike="noStrike" kern="1200" cap="none" spc="0" normalizeH="0" baseline="0" noProof="0" dirty="0" smtClean="0">
              <a:ln>
                <a:noFill/>
              </a:ln>
              <a:effectLst/>
              <a:uLnTx/>
              <a:uFillTx/>
              <a:latin typeface="Tahoma" pitchFamily="34" charset="0"/>
              <a:ea typeface="Tahoma" pitchFamily="34" charset="0"/>
              <a:cs typeface="Tahoma" pitchFamily="34" charset="0"/>
            </a:endParaRPr>
          </a:p>
        </p:txBody>
      </p:sp>
      <p:grpSp>
        <p:nvGrpSpPr>
          <p:cNvPr id="9" name="Group 41"/>
          <p:cNvGrpSpPr>
            <a:grpSpLocks/>
          </p:cNvGrpSpPr>
          <p:nvPr/>
        </p:nvGrpSpPr>
        <p:grpSpPr bwMode="auto">
          <a:xfrm>
            <a:off x="1676400" y="990600"/>
            <a:ext cx="5562600" cy="4800600"/>
            <a:chOff x="3060" y="2695"/>
            <a:chExt cx="5580" cy="6119"/>
          </a:xfrm>
        </p:grpSpPr>
        <p:sp>
          <p:nvSpPr>
            <p:cNvPr id="11" name="Text Box 42"/>
            <p:cNvSpPr txBox="1">
              <a:spLocks noChangeArrowheads="1"/>
            </p:cNvSpPr>
            <p:nvPr/>
          </p:nvSpPr>
          <p:spPr bwMode="auto">
            <a:xfrm>
              <a:off x="3060" y="2695"/>
              <a:ext cx="5580" cy="540"/>
            </a:xfrm>
            <a:prstGeom prst="rect">
              <a:avLst/>
            </a:prstGeom>
            <a:solidFill>
              <a:schemeClr val="tx2">
                <a:lumMod val="75000"/>
              </a:schemeClr>
            </a:solidFill>
            <a:ln>
              <a:headEnd/>
              <a:tailEnd/>
            </a:ln>
          </p:spPr>
          <p:style>
            <a:lnRef idx="0">
              <a:schemeClr val="accent1"/>
            </a:lnRef>
            <a:fillRef idx="3">
              <a:schemeClr val="accent1"/>
            </a:fillRef>
            <a:effectRef idx="3">
              <a:schemeClr val="accent1"/>
            </a:effectRef>
            <a:fontRef idx="minor">
              <a:schemeClr val="lt1"/>
            </a:fontRef>
          </p:style>
          <p:txBody>
            <a:bodyPr/>
            <a:lstStyle/>
            <a:p>
              <a:pPr algn="ctr" eaLnBrk="1" hangingPunct="1"/>
              <a:r>
                <a:rPr lang="es-ES" sz="1800" dirty="0" err="1">
                  <a:latin typeface="Arial" charset="0"/>
                </a:rPr>
                <a:t>Perusahaan</a:t>
              </a:r>
              <a:r>
                <a:rPr lang="es-ES" sz="1800" dirty="0">
                  <a:latin typeface="Arial" charset="0"/>
                </a:rPr>
                <a:t> AA </a:t>
              </a:r>
              <a:r>
                <a:rPr lang="es-ES" sz="1800" dirty="0" err="1">
                  <a:latin typeface="Arial" charset="0"/>
                </a:rPr>
                <a:t>Berinvestasi</a:t>
              </a:r>
              <a:r>
                <a:rPr lang="es-ES" sz="1800" dirty="0">
                  <a:latin typeface="Arial" charset="0"/>
                </a:rPr>
                <a:t> pada </a:t>
              </a:r>
              <a:r>
                <a:rPr lang="es-ES" sz="1800" dirty="0" err="1">
                  <a:latin typeface="Arial" charset="0"/>
                </a:rPr>
                <a:t>Perusahaan</a:t>
              </a:r>
              <a:r>
                <a:rPr lang="es-ES" sz="1800" dirty="0">
                  <a:latin typeface="Arial" charset="0"/>
                </a:rPr>
                <a:t> BB</a:t>
              </a:r>
              <a:endParaRPr lang="en-US" sz="1800" dirty="0">
                <a:latin typeface="Arial" charset="0"/>
              </a:endParaRPr>
            </a:p>
          </p:txBody>
        </p:sp>
        <p:sp>
          <p:nvSpPr>
            <p:cNvPr id="12" name="Line 43"/>
            <p:cNvSpPr>
              <a:spLocks noChangeShapeType="1"/>
            </p:cNvSpPr>
            <p:nvPr/>
          </p:nvSpPr>
          <p:spPr bwMode="auto">
            <a:xfrm>
              <a:off x="4140" y="3235"/>
              <a:ext cx="1" cy="720"/>
            </a:xfrm>
            <a:prstGeom prst="line">
              <a:avLst/>
            </a:prstGeom>
            <a:noFill/>
            <a:ln w="57150">
              <a:solidFill>
                <a:schemeClr val="tx2">
                  <a:lumMod val="75000"/>
                </a:schemeClr>
              </a:solidFill>
              <a:round/>
              <a:headEnd/>
              <a:tailEnd/>
            </a:ln>
          </p:spPr>
          <p:txBody>
            <a:bodyPr/>
            <a:lstStyle/>
            <a:p>
              <a:endParaRPr lang="en-US"/>
            </a:p>
          </p:txBody>
        </p:sp>
        <p:sp>
          <p:nvSpPr>
            <p:cNvPr id="13" name="Text Box 44"/>
            <p:cNvSpPr txBox="1">
              <a:spLocks noChangeArrowheads="1"/>
            </p:cNvSpPr>
            <p:nvPr/>
          </p:nvSpPr>
          <p:spPr bwMode="auto">
            <a:xfrm>
              <a:off x="3060" y="3955"/>
              <a:ext cx="2160" cy="720"/>
            </a:xfrm>
            <a:prstGeom prst="rect">
              <a:avLst/>
            </a:prstGeom>
            <a:solidFill>
              <a:schemeClr val="tx2">
                <a:lumMod val="75000"/>
              </a:schemeClr>
            </a:solidFill>
            <a:ln>
              <a:headEnd/>
              <a:tailEnd/>
            </a:ln>
          </p:spPr>
          <p:style>
            <a:lnRef idx="0">
              <a:schemeClr val="accent1"/>
            </a:lnRef>
            <a:fillRef idx="3">
              <a:schemeClr val="accent1"/>
            </a:fillRef>
            <a:effectRef idx="3">
              <a:schemeClr val="accent1"/>
            </a:effectRef>
            <a:fontRef idx="minor">
              <a:schemeClr val="lt1"/>
            </a:fontRef>
          </p:style>
          <p:txBody>
            <a:bodyPr/>
            <a:lstStyle/>
            <a:p>
              <a:pPr algn="ctr" eaLnBrk="1" hangingPunct="1"/>
              <a:r>
                <a:rPr lang="en-US" sz="1600">
                  <a:latin typeface="Arial" charset="0"/>
                </a:rPr>
                <a:t>Akuisisi Aktiva bersih</a:t>
              </a:r>
            </a:p>
          </p:txBody>
        </p:sp>
        <p:sp>
          <p:nvSpPr>
            <p:cNvPr id="14" name="Text Box 45"/>
            <p:cNvSpPr txBox="1">
              <a:spLocks noChangeArrowheads="1"/>
            </p:cNvSpPr>
            <p:nvPr/>
          </p:nvSpPr>
          <p:spPr bwMode="auto">
            <a:xfrm>
              <a:off x="6480" y="3955"/>
              <a:ext cx="2160" cy="720"/>
            </a:xfrm>
            <a:prstGeom prst="rect">
              <a:avLst/>
            </a:prstGeom>
            <a:solidFill>
              <a:schemeClr val="tx2">
                <a:lumMod val="75000"/>
              </a:schemeClr>
            </a:solidFill>
            <a:ln>
              <a:headEnd/>
              <a:tailEnd/>
            </a:ln>
          </p:spPr>
          <p:style>
            <a:lnRef idx="0">
              <a:schemeClr val="accent1"/>
            </a:lnRef>
            <a:fillRef idx="3">
              <a:schemeClr val="accent1"/>
            </a:fillRef>
            <a:effectRef idx="3">
              <a:schemeClr val="accent1"/>
            </a:effectRef>
            <a:fontRef idx="minor">
              <a:schemeClr val="lt1"/>
            </a:fontRef>
          </p:style>
          <p:txBody>
            <a:bodyPr/>
            <a:lstStyle/>
            <a:p>
              <a:pPr algn="ctr" eaLnBrk="1" hangingPunct="1"/>
              <a:r>
                <a:rPr lang="en-US" sz="1600">
                  <a:latin typeface="Arial" charset="0"/>
                </a:rPr>
                <a:t>Akuisisi saham</a:t>
              </a:r>
            </a:p>
          </p:txBody>
        </p:sp>
        <p:sp>
          <p:nvSpPr>
            <p:cNvPr id="15" name="Text Box 46"/>
            <p:cNvSpPr txBox="1">
              <a:spLocks noChangeArrowheads="1"/>
            </p:cNvSpPr>
            <p:nvPr/>
          </p:nvSpPr>
          <p:spPr bwMode="auto">
            <a:xfrm>
              <a:off x="6480" y="7554"/>
              <a:ext cx="2160" cy="1260"/>
            </a:xfrm>
            <a:prstGeom prst="rect">
              <a:avLst/>
            </a:prstGeom>
            <a:solidFill>
              <a:schemeClr val="tx2">
                <a:lumMod val="75000"/>
              </a:schemeClr>
            </a:solidFill>
            <a:ln>
              <a:headEnd/>
              <a:tailEnd/>
            </a:ln>
          </p:spPr>
          <p:style>
            <a:lnRef idx="0">
              <a:schemeClr val="accent1"/>
            </a:lnRef>
            <a:fillRef idx="3">
              <a:schemeClr val="accent1"/>
            </a:fillRef>
            <a:effectRef idx="3">
              <a:schemeClr val="accent1"/>
            </a:effectRef>
            <a:fontRef idx="minor">
              <a:schemeClr val="lt1"/>
            </a:fontRef>
          </p:style>
          <p:txBody>
            <a:bodyPr/>
            <a:lstStyle/>
            <a:p>
              <a:pPr algn="ctr" eaLnBrk="1" hangingPunct="1"/>
              <a:r>
                <a:rPr lang="en-US" sz="1500">
                  <a:latin typeface="Arial" charset="0"/>
                </a:rPr>
                <a:t>Dicatat sebagai akuisisi saham dan Menimbulkan Anak Perusahaan</a:t>
              </a:r>
              <a:r>
                <a:rPr lang="en-US" sz="1600">
                  <a:latin typeface="Arial" charset="0"/>
                </a:rPr>
                <a:t> </a:t>
              </a:r>
            </a:p>
          </p:txBody>
        </p:sp>
        <p:sp>
          <p:nvSpPr>
            <p:cNvPr id="16" name="Text Box 47"/>
            <p:cNvSpPr txBox="1">
              <a:spLocks noChangeArrowheads="1"/>
            </p:cNvSpPr>
            <p:nvPr/>
          </p:nvSpPr>
          <p:spPr bwMode="auto">
            <a:xfrm>
              <a:off x="3060" y="7554"/>
              <a:ext cx="2160" cy="1260"/>
            </a:xfrm>
            <a:prstGeom prst="rect">
              <a:avLst/>
            </a:prstGeom>
            <a:solidFill>
              <a:schemeClr val="tx2">
                <a:lumMod val="75000"/>
              </a:schemeClr>
            </a:solidFill>
            <a:ln>
              <a:headEnd/>
              <a:tailEnd/>
            </a:ln>
          </p:spPr>
          <p:style>
            <a:lnRef idx="0">
              <a:schemeClr val="accent1"/>
            </a:lnRef>
            <a:fillRef idx="3">
              <a:schemeClr val="accent1"/>
            </a:fillRef>
            <a:effectRef idx="3">
              <a:schemeClr val="accent1"/>
            </a:effectRef>
            <a:fontRef idx="minor">
              <a:schemeClr val="lt1"/>
            </a:fontRef>
          </p:style>
          <p:txBody>
            <a:bodyPr/>
            <a:lstStyle/>
            <a:p>
              <a:pPr algn="ctr" eaLnBrk="1" hangingPunct="1"/>
              <a:r>
                <a:rPr lang="en-US" sz="1600">
                  <a:latin typeface="Arial" charset="0"/>
                </a:rPr>
                <a:t>Dicatat sebagai Merger atau konsolidasi</a:t>
              </a:r>
            </a:p>
          </p:txBody>
        </p:sp>
        <p:sp>
          <p:nvSpPr>
            <p:cNvPr id="17" name="Line 48"/>
            <p:cNvSpPr>
              <a:spLocks noChangeShapeType="1"/>
            </p:cNvSpPr>
            <p:nvPr/>
          </p:nvSpPr>
          <p:spPr bwMode="auto">
            <a:xfrm>
              <a:off x="7560" y="3235"/>
              <a:ext cx="1" cy="720"/>
            </a:xfrm>
            <a:prstGeom prst="line">
              <a:avLst/>
            </a:prstGeom>
            <a:noFill/>
            <a:ln w="57150">
              <a:solidFill>
                <a:schemeClr val="tx2">
                  <a:lumMod val="75000"/>
                </a:schemeClr>
              </a:solidFill>
              <a:round/>
              <a:headEnd/>
              <a:tailEnd/>
            </a:ln>
          </p:spPr>
          <p:txBody>
            <a:bodyPr/>
            <a:lstStyle/>
            <a:p>
              <a:endParaRPr lang="en-US"/>
            </a:p>
          </p:txBody>
        </p:sp>
        <p:sp>
          <p:nvSpPr>
            <p:cNvPr id="18" name="Line 49"/>
            <p:cNvSpPr>
              <a:spLocks noChangeShapeType="1"/>
            </p:cNvSpPr>
            <p:nvPr/>
          </p:nvSpPr>
          <p:spPr bwMode="auto">
            <a:xfrm>
              <a:off x="7560" y="4675"/>
              <a:ext cx="0" cy="720"/>
            </a:xfrm>
            <a:prstGeom prst="line">
              <a:avLst/>
            </a:prstGeom>
            <a:noFill/>
            <a:ln w="57150">
              <a:solidFill>
                <a:schemeClr val="tx2">
                  <a:lumMod val="75000"/>
                </a:schemeClr>
              </a:solidFill>
              <a:round/>
              <a:headEnd/>
              <a:tailEnd/>
            </a:ln>
          </p:spPr>
          <p:txBody>
            <a:bodyPr/>
            <a:lstStyle/>
            <a:p>
              <a:endParaRPr lang="en-US"/>
            </a:p>
          </p:txBody>
        </p:sp>
        <p:sp>
          <p:nvSpPr>
            <p:cNvPr id="19" name="Line 50"/>
            <p:cNvSpPr>
              <a:spLocks noChangeShapeType="1"/>
            </p:cNvSpPr>
            <p:nvPr/>
          </p:nvSpPr>
          <p:spPr bwMode="auto">
            <a:xfrm>
              <a:off x="4140" y="4675"/>
              <a:ext cx="1" cy="2879"/>
            </a:xfrm>
            <a:prstGeom prst="line">
              <a:avLst/>
            </a:prstGeom>
            <a:noFill/>
            <a:ln w="57150">
              <a:solidFill>
                <a:schemeClr val="tx2">
                  <a:lumMod val="75000"/>
                </a:schemeClr>
              </a:solidFill>
              <a:round/>
              <a:headEnd/>
              <a:tailEnd/>
            </a:ln>
          </p:spPr>
          <p:txBody>
            <a:bodyPr/>
            <a:lstStyle/>
            <a:p>
              <a:endParaRPr lang="en-US"/>
            </a:p>
          </p:txBody>
        </p:sp>
        <p:sp>
          <p:nvSpPr>
            <p:cNvPr id="20" name="Text Box 51"/>
            <p:cNvSpPr txBox="1">
              <a:spLocks noChangeArrowheads="1"/>
            </p:cNvSpPr>
            <p:nvPr/>
          </p:nvSpPr>
          <p:spPr bwMode="auto">
            <a:xfrm>
              <a:off x="6480" y="5395"/>
              <a:ext cx="2160" cy="1080"/>
            </a:xfrm>
            <a:prstGeom prst="rect">
              <a:avLst/>
            </a:prstGeom>
            <a:solidFill>
              <a:schemeClr val="tx2">
                <a:lumMod val="75000"/>
              </a:schemeClr>
            </a:solidFill>
            <a:ln>
              <a:headEnd/>
              <a:tailEnd/>
            </a:ln>
          </p:spPr>
          <p:style>
            <a:lnRef idx="0">
              <a:schemeClr val="accent1"/>
            </a:lnRef>
            <a:fillRef idx="3">
              <a:schemeClr val="accent1"/>
            </a:fillRef>
            <a:effectRef idx="3">
              <a:schemeClr val="accent1"/>
            </a:effectRef>
            <a:fontRef idx="minor">
              <a:schemeClr val="lt1"/>
            </a:fontRef>
          </p:style>
          <p:txBody>
            <a:bodyPr/>
            <a:lstStyle/>
            <a:p>
              <a:pPr algn="ctr" eaLnBrk="1" hangingPunct="1"/>
              <a:r>
                <a:rPr lang="en-US" sz="1600">
                  <a:latin typeface="Arial" charset="0"/>
                </a:rPr>
                <a:t>Perusahaan yang diakuisisi dilikuidasi ?</a:t>
              </a:r>
            </a:p>
          </p:txBody>
        </p:sp>
        <p:sp>
          <p:nvSpPr>
            <p:cNvPr id="21" name="Line 52"/>
            <p:cNvSpPr>
              <a:spLocks noChangeShapeType="1"/>
            </p:cNvSpPr>
            <p:nvPr/>
          </p:nvSpPr>
          <p:spPr bwMode="auto">
            <a:xfrm flipH="1">
              <a:off x="4140" y="5754"/>
              <a:ext cx="2340" cy="0"/>
            </a:xfrm>
            <a:prstGeom prst="line">
              <a:avLst/>
            </a:prstGeom>
            <a:noFill/>
            <a:ln w="57150">
              <a:solidFill>
                <a:schemeClr val="tx2">
                  <a:lumMod val="75000"/>
                </a:schemeClr>
              </a:solidFill>
              <a:round/>
              <a:headEnd/>
              <a:tailEnd type="triangle" w="med" len="med"/>
            </a:ln>
          </p:spPr>
          <p:txBody>
            <a:bodyPr/>
            <a:lstStyle/>
            <a:p>
              <a:endParaRPr lang="en-US"/>
            </a:p>
          </p:txBody>
        </p:sp>
        <p:sp>
          <p:nvSpPr>
            <p:cNvPr id="22" name="Line 53"/>
            <p:cNvSpPr>
              <a:spLocks noChangeShapeType="1"/>
            </p:cNvSpPr>
            <p:nvPr/>
          </p:nvSpPr>
          <p:spPr bwMode="auto">
            <a:xfrm>
              <a:off x="7560" y="6475"/>
              <a:ext cx="1" cy="1079"/>
            </a:xfrm>
            <a:prstGeom prst="line">
              <a:avLst/>
            </a:prstGeom>
            <a:noFill/>
            <a:ln w="57150">
              <a:solidFill>
                <a:schemeClr val="tx2">
                  <a:lumMod val="75000"/>
                </a:schemeClr>
              </a:solidFill>
              <a:round/>
              <a:headEnd/>
              <a:tailEnd type="triangle" w="med" len="med"/>
            </a:ln>
          </p:spPr>
          <p:txBody>
            <a:bodyPr/>
            <a:lstStyle/>
            <a:p>
              <a:endParaRPr lang="en-US"/>
            </a:p>
          </p:txBody>
        </p:sp>
        <p:sp>
          <p:nvSpPr>
            <p:cNvPr id="23" name="Text Box 54"/>
            <p:cNvSpPr txBox="1">
              <a:spLocks noChangeArrowheads="1"/>
            </p:cNvSpPr>
            <p:nvPr/>
          </p:nvSpPr>
          <p:spPr bwMode="auto">
            <a:xfrm>
              <a:off x="4860" y="5215"/>
              <a:ext cx="720" cy="358"/>
            </a:xfrm>
            <a:prstGeom prst="rect">
              <a:avLst/>
            </a:prstGeom>
            <a:solidFill>
              <a:schemeClr val="tx2">
                <a:lumMod val="75000"/>
              </a:schemeClr>
            </a:solidFill>
            <a:ln>
              <a:headEnd/>
              <a:tailEnd/>
            </a:ln>
          </p:spPr>
          <p:style>
            <a:lnRef idx="0">
              <a:schemeClr val="accent1"/>
            </a:lnRef>
            <a:fillRef idx="3">
              <a:schemeClr val="accent1"/>
            </a:fillRef>
            <a:effectRef idx="3">
              <a:schemeClr val="accent1"/>
            </a:effectRef>
            <a:fontRef idx="minor">
              <a:schemeClr val="lt1"/>
            </a:fontRef>
          </p:style>
          <p:txBody>
            <a:bodyPr/>
            <a:lstStyle/>
            <a:p>
              <a:pPr algn="ctr" eaLnBrk="1" hangingPunct="1"/>
              <a:r>
                <a:rPr lang="en-US" sz="1600">
                  <a:latin typeface="Arial" charset="0"/>
                </a:rPr>
                <a:t>Ya</a:t>
              </a:r>
            </a:p>
          </p:txBody>
        </p:sp>
        <p:sp>
          <p:nvSpPr>
            <p:cNvPr id="24" name="Text Box 55"/>
            <p:cNvSpPr txBox="1">
              <a:spLocks noChangeArrowheads="1"/>
            </p:cNvSpPr>
            <p:nvPr/>
          </p:nvSpPr>
          <p:spPr bwMode="auto">
            <a:xfrm>
              <a:off x="7740" y="6834"/>
              <a:ext cx="900" cy="360"/>
            </a:xfrm>
            <a:prstGeom prst="rect">
              <a:avLst/>
            </a:prstGeom>
            <a:solidFill>
              <a:schemeClr val="tx2">
                <a:lumMod val="75000"/>
              </a:schemeClr>
            </a:solidFill>
            <a:ln>
              <a:headEnd/>
              <a:tailEnd/>
            </a:ln>
          </p:spPr>
          <p:style>
            <a:lnRef idx="0">
              <a:schemeClr val="accent1"/>
            </a:lnRef>
            <a:fillRef idx="3">
              <a:schemeClr val="accent1"/>
            </a:fillRef>
            <a:effectRef idx="3">
              <a:schemeClr val="accent1"/>
            </a:effectRef>
            <a:fontRef idx="minor">
              <a:schemeClr val="lt1"/>
            </a:fontRef>
          </p:style>
          <p:txBody>
            <a:bodyPr/>
            <a:lstStyle/>
            <a:p>
              <a:pPr eaLnBrk="1" hangingPunct="1"/>
              <a:r>
                <a:rPr lang="en-US" sz="1600">
                  <a:latin typeface="Arial" charset="0"/>
                </a:rPr>
                <a:t>Tidak</a:t>
              </a:r>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4" name="Rectangle 3"/>
          <p:cNvSpPr/>
          <p:nvPr/>
        </p:nvSpPr>
        <p:spPr>
          <a:xfrm>
            <a:off x="0" y="0"/>
            <a:ext cx="9144000" cy="7086600"/>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 name="Rectangle 5"/>
          <p:cNvSpPr/>
          <p:nvPr/>
        </p:nvSpPr>
        <p:spPr>
          <a:xfrm>
            <a:off x="5943600" y="4724400"/>
            <a:ext cx="3200400" cy="23622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4724400"/>
            <a:ext cx="3124200" cy="23622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Change-Management-1.jpg"/>
          <p:cNvPicPr>
            <a:picLocks noChangeAspect="1"/>
          </p:cNvPicPr>
          <p:nvPr/>
        </p:nvPicPr>
        <p:blipFill>
          <a:blip r:embed="rId2"/>
          <a:stretch>
            <a:fillRect/>
          </a:stretch>
        </p:blipFill>
        <p:spPr>
          <a:xfrm>
            <a:off x="3352800" y="4724400"/>
            <a:ext cx="2362200" cy="2362200"/>
          </a:xfrm>
          <a:prstGeom prst="rect">
            <a:avLst/>
          </a:prstGeom>
        </p:spPr>
      </p:pic>
      <p:sp>
        <p:nvSpPr>
          <p:cNvPr id="11" name="Rectangle 2"/>
          <p:cNvSpPr txBox="1">
            <a:spLocks noChangeArrowheads="1"/>
          </p:cNvSpPr>
          <p:nvPr/>
        </p:nvSpPr>
        <p:spPr>
          <a:xfrm>
            <a:off x="990600" y="228600"/>
            <a:ext cx="6553200" cy="6858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sv-SE" sz="2400" b="1" i="0" u="none" strike="noStrike" kern="1200" cap="none" spc="0" normalizeH="0" baseline="0" noProof="0" dirty="0" smtClean="0">
                <a:ln>
                  <a:noFill/>
                </a:ln>
                <a:effectLst/>
                <a:uLnTx/>
                <a:uFillTx/>
                <a:latin typeface="Tahoma" pitchFamily="34" charset="0"/>
                <a:ea typeface="Tahoma" pitchFamily="34" charset="0"/>
                <a:cs typeface="Tahoma" pitchFamily="34" charset="0"/>
              </a:rPr>
              <a:t>Metode Akuntansi dan Pelaporan </a:t>
            </a:r>
            <a:endParaRPr kumimoji="0" lang="en-US" sz="2400" b="1" i="0" u="none" strike="noStrike" kern="1200" cap="none" spc="0" normalizeH="0" baseline="0" noProof="0" dirty="0" smtClean="0">
              <a:ln>
                <a:noFill/>
              </a:ln>
              <a:effectLst/>
              <a:uLnTx/>
              <a:uFillTx/>
              <a:latin typeface="Tahoma" pitchFamily="34" charset="0"/>
              <a:ea typeface="Tahoma" pitchFamily="34" charset="0"/>
              <a:cs typeface="Tahoma" pitchFamily="34" charset="0"/>
            </a:endParaRPr>
          </a:p>
        </p:txBody>
      </p:sp>
      <p:sp>
        <p:nvSpPr>
          <p:cNvPr id="12" name="Rectangle 3"/>
          <p:cNvSpPr txBox="1">
            <a:spLocks noChangeArrowheads="1"/>
          </p:cNvSpPr>
          <p:nvPr/>
        </p:nvSpPr>
        <p:spPr>
          <a:xfrm>
            <a:off x="304800" y="1219200"/>
            <a:ext cx="8534400" cy="4495800"/>
          </a:xfrm>
          <a:prstGeom prst="rect">
            <a:avLst/>
          </a:prstGeom>
        </p:spPr>
        <p:txBody>
          <a:bodyPr vert="horz" lIns="91440" tIns="45720" rIns="91440" bIns="45720" rtlCol="0">
            <a:normAutofit/>
          </a:bodyPr>
          <a:lstStyle/>
          <a:p>
            <a:pPr marL="344488" marR="0" lvl="0" indent="-344488" algn="ctr" defTabSz="914400" rtl="0" eaLnBrk="1" fontAlgn="auto" latinLnBrk="0" hangingPunct="1">
              <a:lnSpc>
                <a:spcPct val="80000"/>
              </a:lnSpc>
              <a:spcBef>
                <a:spcPct val="20000"/>
              </a:spcBef>
              <a:spcAft>
                <a:spcPts val="0"/>
              </a:spcAft>
              <a:buClrTx/>
              <a:buSzTx/>
              <a:buFont typeface="Arial" pitchFamily="34" charset="0"/>
              <a:buNone/>
              <a:tabLst/>
              <a:defRPr/>
            </a:pPr>
            <a:r>
              <a:rPr kumimoji="0" lang="sv-SE" sz="2000" b="0" i="0" u="none" strike="noStrike" kern="1200" cap="none" spc="0" normalizeH="0" baseline="0" noProof="0" dirty="0" smtClean="0">
                <a:ln>
                  <a:noFill/>
                </a:ln>
                <a:effectLst/>
                <a:uLnTx/>
                <a:uFillTx/>
                <a:latin typeface="Tahoma" pitchFamily="34" charset="0"/>
                <a:ea typeface="Tahoma" pitchFamily="34" charset="0"/>
                <a:cs typeface="Tahoma" pitchFamily="34" charset="0"/>
              </a:rPr>
              <a:t>Purchase (Pembelian) (mengakui adanya goodwill, dengan nilai goodwill sebesar selisih dari harga beli dan harga wajar aktiva dan kewajiban yang diakuisisi.</a:t>
            </a:r>
            <a:endParaRPr kumimoji="0" lang="en-US" sz="2000" b="0" i="0" u="none" strike="noStrike" kern="1200" cap="none" spc="0" normalizeH="0" baseline="0" noProof="0" dirty="0" smtClean="0">
              <a:ln>
                <a:noFill/>
              </a:ln>
              <a:effectLst/>
              <a:uLnTx/>
              <a:uFillTx/>
              <a:latin typeface="Tahoma" pitchFamily="34" charset="0"/>
              <a:ea typeface="Tahoma" pitchFamily="34" charset="0"/>
              <a:cs typeface="Tahoma" pitchFamily="34" charset="0"/>
            </a:endParaRPr>
          </a:p>
          <a:p>
            <a:pPr marL="344488" marR="0" lvl="0" indent="-344488" algn="ctr" defTabSz="914400" rtl="0" eaLnBrk="1" fontAlgn="auto" latinLnBrk="0" hangingPunct="1">
              <a:lnSpc>
                <a:spcPct val="80000"/>
              </a:lnSpc>
              <a:spcBef>
                <a:spcPct val="20000"/>
              </a:spcBef>
              <a:spcAft>
                <a:spcPts val="0"/>
              </a:spcAft>
              <a:buClrTx/>
              <a:buSzTx/>
              <a:buFont typeface="Wingdings" pitchFamily="2" charset="2"/>
              <a:buNone/>
              <a:tabLst/>
              <a:defRPr/>
            </a:pPr>
            <a:r>
              <a:rPr kumimoji="0" lang="sv-SE" sz="2000" b="0" i="0" u="none" strike="noStrike" kern="1200" cap="none" spc="0" normalizeH="0" baseline="0" noProof="0" dirty="0" smtClean="0">
                <a:ln>
                  <a:noFill/>
                </a:ln>
                <a:effectLst/>
                <a:uLnTx/>
                <a:uFillTx/>
                <a:latin typeface="Tahoma" pitchFamily="34" charset="0"/>
                <a:ea typeface="Tahoma" pitchFamily="34" charset="0"/>
                <a:cs typeface="Tahoma" pitchFamily="34" charset="0"/>
              </a:rPr>
              <a:t>	</a:t>
            </a:r>
          </a:p>
          <a:p>
            <a:pPr marL="344488" marR="0" lvl="0" indent="-344488" algn="ctr" defTabSz="914400" rtl="0" eaLnBrk="1" fontAlgn="auto" latinLnBrk="0" hangingPunct="1">
              <a:lnSpc>
                <a:spcPct val="80000"/>
              </a:lnSpc>
              <a:spcBef>
                <a:spcPct val="20000"/>
              </a:spcBef>
              <a:spcAft>
                <a:spcPts val="0"/>
              </a:spcAft>
              <a:buClrTx/>
              <a:buSzTx/>
              <a:buFont typeface="Wingdings" pitchFamily="2" charset="2"/>
              <a:buNone/>
              <a:tabLst/>
              <a:defRPr/>
            </a:pPr>
            <a:r>
              <a:rPr kumimoji="0" lang="sv-SE" sz="2000" b="0" i="0" u="none" strike="noStrike" kern="1200" cap="none" spc="0" normalizeH="0" baseline="0" noProof="0" dirty="0" smtClean="0">
                <a:ln>
                  <a:noFill/>
                </a:ln>
                <a:effectLst/>
                <a:uLnTx/>
                <a:uFillTx/>
                <a:latin typeface="Tahoma" pitchFamily="34" charset="0"/>
                <a:ea typeface="Tahoma" pitchFamily="34" charset="0"/>
                <a:cs typeface="Tahoma" pitchFamily="34" charset="0"/>
              </a:rPr>
              <a:t>	Goodwill : dipandang sebagai semua faktor yang menyebabkan perusahaan dapat memperoleh laba di atas rata-rata. Sebagaimana aktiva lainnya goodwill dinilai berdasarkan biaya perolehan awalnya dari pembeli jika dapat secara objective ditentukan. </a:t>
            </a:r>
          </a:p>
          <a:p>
            <a:pPr marL="344488" marR="0" lvl="0" indent="-344488" algn="ctr" defTabSz="914400" rtl="0" eaLnBrk="1" fontAlgn="auto" latinLnBrk="0" hangingPunct="1">
              <a:lnSpc>
                <a:spcPct val="80000"/>
              </a:lnSpc>
              <a:spcBef>
                <a:spcPct val="20000"/>
              </a:spcBef>
              <a:spcAft>
                <a:spcPts val="0"/>
              </a:spcAft>
              <a:buClrTx/>
              <a:buSzTx/>
              <a:buFont typeface="Wingdings" pitchFamily="2" charset="2"/>
              <a:buNone/>
              <a:tabLst/>
              <a:defRPr/>
            </a:pPr>
            <a:endParaRPr kumimoji="0" lang="en-US" sz="2000" b="0" i="0" u="none" strike="noStrike" kern="1200" cap="none" spc="0" normalizeH="0" baseline="0" noProof="0" dirty="0" smtClean="0">
              <a:ln>
                <a:noFill/>
              </a:ln>
              <a:effectLst/>
              <a:uLnTx/>
              <a:uFillTx/>
              <a:latin typeface="Tahoma" pitchFamily="34" charset="0"/>
              <a:ea typeface="Tahoma" pitchFamily="34" charset="0"/>
              <a:cs typeface="Tahoma" pitchFamily="34" charset="0"/>
            </a:endParaRPr>
          </a:p>
          <a:p>
            <a:pPr marL="344488" marR="0" lvl="0" indent="-344488" algn="ctr" defTabSz="914400" rtl="0" eaLnBrk="1" fontAlgn="auto" latinLnBrk="0" hangingPunct="1">
              <a:lnSpc>
                <a:spcPct val="80000"/>
              </a:lnSpc>
              <a:spcBef>
                <a:spcPct val="20000"/>
              </a:spcBef>
              <a:spcAft>
                <a:spcPts val="0"/>
              </a:spcAft>
              <a:buClrTx/>
              <a:buSzTx/>
              <a:buFont typeface="Arial" pitchFamily="34" charset="0"/>
              <a:buNone/>
              <a:tabLst/>
              <a:defRPr/>
            </a:pPr>
            <a:r>
              <a:rPr kumimoji="0" lang="sv-SE" sz="2000" b="0" i="0" u="none" strike="noStrike" kern="1200" cap="none" spc="0" normalizeH="0" baseline="0" noProof="0" dirty="0" smtClean="0">
                <a:ln>
                  <a:noFill/>
                </a:ln>
                <a:effectLst/>
                <a:uLnTx/>
                <a:uFillTx/>
                <a:latin typeface="Tahoma" pitchFamily="34" charset="0"/>
                <a:ea typeface="Tahoma" pitchFamily="34" charset="0"/>
                <a:cs typeface="Tahoma" pitchFamily="34" charset="0"/>
              </a:rPr>
              <a:t>Pooling of Interest (Penggabungan kepemilikan), tidak mengakui adanya goodwill karena tidak ada harga beli,  hanya nilai buku yang terbawa (diakui).</a:t>
            </a:r>
            <a:endParaRPr kumimoji="0" lang="en-US" sz="2000" b="0" i="0" u="none" strike="noStrike" kern="1200" cap="none" spc="0" normalizeH="0" baseline="0" noProof="0" dirty="0" smtClean="0">
              <a:ln>
                <a:noFill/>
              </a:ln>
              <a:effectLst/>
              <a:uLnTx/>
              <a:uFillTx/>
              <a:latin typeface="Tahoma" pitchFamily="34" charset="0"/>
              <a:ea typeface="Tahoma" pitchFamily="34" charset="0"/>
              <a:cs typeface="Tahoma" pitchFamily="34" charset="0"/>
            </a:endParaRPr>
          </a:p>
          <a:p>
            <a:pPr marL="344488" marR="0" lvl="0" indent="-344488" algn="ctr" defTabSz="914400" rtl="0" eaLnBrk="1" fontAlgn="auto" latinLnBrk="0" hangingPunct="1">
              <a:lnSpc>
                <a:spcPct val="80000"/>
              </a:lnSpc>
              <a:spcBef>
                <a:spcPct val="20000"/>
              </a:spcBef>
              <a:spcAft>
                <a:spcPts val="0"/>
              </a:spcAft>
              <a:buClrTx/>
              <a:buSzTx/>
              <a:buFont typeface="Wingdings" pitchFamily="2" charset="2"/>
              <a:buNone/>
              <a:tabLst/>
              <a:defRPr/>
            </a:pPr>
            <a:endParaRPr kumimoji="0" lang="en-US" sz="2000" b="0" i="0" u="none" strike="noStrike" kern="1200" cap="none" spc="0" normalizeH="0" baseline="0" noProof="0" dirty="0" smtClean="0">
              <a:ln>
                <a:noFill/>
              </a:ln>
              <a:effectLst/>
              <a:uLnTx/>
              <a:uFillTx/>
              <a:latin typeface="Tahoma" pitchFamily="34" charset="0"/>
              <a:ea typeface="Tahoma" pitchFamily="34" charset="0"/>
              <a:cs typeface="Tahoma"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4" name="Rectangle 3"/>
          <p:cNvSpPr/>
          <p:nvPr/>
        </p:nvSpPr>
        <p:spPr>
          <a:xfrm>
            <a:off x="0" y="0"/>
            <a:ext cx="9144000" cy="7086600"/>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 name="Rectangle 5"/>
          <p:cNvSpPr/>
          <p:nvPr/>
        </p:nvSpPr>
        <p:spPr>
          <a:xfrm>
            <a:off x="5943600" y="4724400"/>
            <a:ext cx="3200400" cy="23622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4724400"/>
            <a:ext cx="3124200" cy="23622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Change-Management-1.jpg"/>
          <p:cNvPicPr>
            <a:picLocks noChangeAspect="1"/>
          </p:cNvPicPr>
          <p:nvPr/>
        </p:nvPicPr>
        <p:blipFill>
          <a:blip r:embed="rId2"/>
          <a:stretch>
            <a:fillRect/>
          </a:stretch>
        </p:blipFill>
        <p:spPr>
          <a:xfrm>
            <a:off x="3352800" y="4724400"/>
            <a:ext cx="2362200" cy="2362200"/>
          </a:xfrm>
          <a:prstGeom prst="rect">
            <a:avLst/>
          </a:prstGeom>
        </p:spPr>
      </p:pic>
      <p:sp>
        <p:nvSpPr>
          <p:cNvPr id="11" name="Rectangle 2"/>
          <p:cNvSpPr txBox="1">
            <a:spLocks noChangeArrowheads="1"/>
          </p:cNvSpPr>
          <p:nvPr/>
        </p:nvSpPr>
        <p:spPr>
          <a:xfrm>
            <a:off x="381000" y="1676400"/>
            <a:ext cx="8458200" cy="17526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sv-SE" sz="2400" b="0" i="0" u="none" strike="noStrike" kern="1200" cap="none" spc="0" normalizeH="0" baseline="0" noProof="0" dirty="0" smtClean="0">
                <a:ln>
                  <a:noFill/>
                </a:ln>
                <a:solidFill>
                  <a:schemeClr val="tx1"/>
                </a:solidFill>
                <a:effectLst/>
                <a:uLnTx/>
                <a:uFillTx/>
                <a:latin typeface="Tahoma" pitchFamily="34" charset="0"/>
                <a:ea typeface="Tahoma" pitchFamily="34" charset="0"/>
                <a:cs typeface="Tahoma" pitchFamily="34" charset="0"/>
              </a:rPr>
              <a:t>Pada tahun 2001 FASB mengeluarkan statemen No 141 ” Busines Combination” (FASB 141) yang menghapuskan metode penggabungan  kepemilikan. Sehingga semua metode penggabungan usaha menggunakan metode pembelian. </a:t>
            </a:r>
            <a:endParaRPr kumimoji="0" lang="en-US" sz="2400" b="0" i="0" u="none" strike="noStrike" kern="1200" cap="none" spc="0" normalizeH="0" baseline="0" noProof="0" dirty="0" smtClean="0">
              <a:ln>
                <a:noFill/>
              </a:ln>
              <a:solidFill>
                <a:schemeClr val="tx1"/>
              </a:solidFill>
              <a:effectLst/>
              <a:uLnTx/>
              <a:uFillTx/>
              <a:latin typeface="Tahoma" pitchFamily="34" charset="0"/>
              <a:ea typeface="Tahoma" pitchFamily="34" charset="0"/>
              <a:cs typeface="Tahoma"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4" name="Rectangle 3"/>
          <p:cNvSpPr/>
          <p:nvPr/>
        </p:nvSpPr>
        <p:spPr>
          <a:xfrm>
            <a:off x="0" y="0"/>
            <a:ext cx="9144000" cy="7086600"/>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 name="Rectangle 5"/>
          <p:cNvSpPr/>
          <p:nvPr/>
        </p:nvSpPr>
        <p:spPr>
          <a:xfrm>
            <a:off x="5943600" y="4724400"/>
            <a:ext cx="3200400" cy="23622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4724400"/>
            <a:ext cx="3124200" cy="23622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Change-Management-1.jpg"/>
          <p:cNvPicPr>
            <a:picLocks noChangeAspect="1"/>
          </p:cNvPicPr>
          <p:nvPr/>
        </p:nvPicPr>
        <p:blipFill>
          <a:blip r:embed="rId2"/>
          <a:stretch>
            <a:fillRect/>
          </a:stretch>
        </p:blipFill>
        <p:spPr>
          <a:xfrm>
            <a:off x="3352800" y="4724400"/>
            <a:ext cx="2362200" cy="2362200"/>
          </a:xfrm>
          <a:prstGeom prst="rect">
            <a:avLst/>
          </a:prstGeom>
        </p:spPr>
      </p:pic>
      <p:sp>
        <p:nvSpPr>
          <p:cNvPr id="12" name="Rectangle 3"/>
          <p:cNvSpPr txBox="1">
            <a:spLocks noChangeArrowheads="1"/>
          </p:cNvSpPr>
          <p:nvPr/>
        </p:nvSpPr>
        <p:spPr>
          <a:xfrm>
            <a:off x="533400" y="381000"/>
            <a:ext cx="8610600" cy="4495800"/>
          </a:xfrm>
          <a:prstGeom prst="rect">
            <a:avLst/>
          </a:prstGeom>
        </p:spPr>
        <p:txBody>
          <a:bodyPr vert="horz" lIns="91440" tIns="45720" rIns="91440" bIns="45720" rtlCol="0">
            <a:normAutofit/>
          </a:bodyPr>
          <a:lstStyle/>
          <a:p>
            <a:pPr marL="341313" marR="0" lvl="0" indent="-341313" algn="l" defTabSz="914400" rtl="0" eaLnBrk="1" fontAlgn="auto" latinLnBrk="0" hangingPunct="1">
              <a:lnSpc>
                <a:spcPct val="100000"/>
              </a:lnSpc>
              <a:spcBef>
                <a:spcPct val="20000"/>
              </a:spcBef>
              <a:spcAft>
                <a:spcPts val="0"/>
              </a:spcAft>
              <a:buClrTx/>
              <a:buSzTx/>
              <a:tabLst/>
              <a:defRPr/>
            </a:pPr>
            <a:r>
              <a:rPr kumimoji="0" lang="sv-SE" sz="2000" b="0" i="0" u="none" strike="noStrike" kern="1200" cap="none" spc="0" normalizeH="0" baseline="0" noProof="0" dirty="0" smtClean="0">
                <a:ln>
                  <a:noFill/>
                </a:ln>
                <a:solidFill>
                  <a:schemeClr val="tx1"/>
                </a:solidFill>
                <a:effectLst/>
                <a:uLnTx/>
                <a:uFillTx/>
                <a:latin typeface="Tahoma" pitchFamily="34" charset="0"/>
                <a:ea typeface="Tahoma" pitchFamily="34" charset="0"/>
                <a:cs typeface="Tahoma" pitchFamily="34" charset="0"/>
              </a:rPr>
              <a:t>Beberapa alasan perusahaan menyukai metode kepemilikan adalah: </a:t>
            </a:r>
          </a:p>
          <a:p>
            <a:pPr marL="744538" marR="0" lvl="1" indent="-2794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sv-SE" sz="2000" b="0" i="0" u="none" strike="noStrike" kern="1200" cap="none" spc="0" normalizeH="0" baseline="0" noProof="0" dirty="0" smtClean="0">
                <a:ln>
                  <a:noFill/>
                </a:ln>
                <a:solidFill>
                  <a:schemeClr val="tx1"/>
                </a:solidFill>
                <a:effectLst/>
                <a:uLnTx/>
                <a:uFillTx/>
                <a:latin typeface="Tahoma" pitchFamily="34" charset="0"/>
                <a:ea typeface="Tahoma" pitchFamily="34" charset="0"/>
                <a:cs typeface="Tahoma" pitchFamily="34" charset="0"/>
              </a:rPr>
              <a:t>Terhindar dari peningkatan biaya depresiasi atas aktiva yang direvaluasi.</a:t>
            </a:r>
          </a:p>
          <a:p>
            <a:pPr marL="744538" marR="0" lvl="1" indent="-2794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sv-SE" sz="2000" b="0" i="0" u="none" strike="noStrike" kern="1200" cap="none" spc="0" normalizeH="0" baseline="0" noProof="0" dirty="0" smtClean="0">
                <a:ln>
                  <a:noFill/>
                </a:ln>
                <a:solidFill>
                  <a:schemeClr val="tx1"/>
                </a:solidFill>
                <a:effectLst/>
                <a:uLnTx/>
                <a:uFillTx/>
                <a:latin typeface="Tahoma" pitchFamily="34" charset="0"/>
                <a:ea typeface="Tahoma" pitchFamily="34" charset="0"/>
                <a:cs typeface="Tahoma" pitchFamily="34" charset="0"/>
              </a:rPr>
              <a:t>Terhindar dari beban amortisasi goodwill.</a:t>
            </a:r>
          </a:p>
          <a:p>
            <a:pPr marL="744538" marR="0" lvl="1" indent="-2794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sv-SE" sz="2000" b="0" i="0" u="none" strike="noStrike" kern="1200" cap="none" spc="0" normalizeH="0" baseline="0" noProof="0" dirty="0" smtClean="0">
                <a:ln>
                  <a:noFill/>
                </a:ln>
                <a:solidFill>
                  <a:schemeClr val="tx1"/>
                </a:solidFill>
                <a:effectLst/>
                <a:uLnTx/>
                <a:uFillTx/>
                <a:latin typeface="Tahoma" pitchFamily="34" charset="0"/>
                <a:ea typeface="Tahoma" pitchFamily="34" charset="0"/>
                <a:cs typeface="Tahoma" pitchFamily="34" charset="0"/>
              </a:rPr>
              <a:t>Peningkatan fleksibilitas manajemen terkait dengan dividen. </a:t>
            </a:r>
          </a:p>
          <a:p>
            <a:pPr marL="744538" marR="0" lvl="1" indent="-2794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sv-SE" sz="2000" b="0" i="0" u="none" strike="noStrike" kern="1200" cap="none" spc="0" normalizeH="0" baseline="0" noProof="0" dirty="0" smtClean="0">
                <a:ln>
                  <a:noFill/>
                </a:ln>
                <a:solidFill>
                  <a:schemeClr val="tx1"/>
                </a:solidFill>
                <a:effectLst/>
                <a:uLnTx/>
                <a:uFillTx/>
                <a:latin typeface="Tahoma" pitchFamily="34" charset="0"/>
                <a:ea typeface="Tahoma" pitchFamily="34" charset="0"/>
                <a:cs typeface="Tahoma" pitchFamily="34" charset="0"/>
              </a:rPr>
              <a:t>Manajemen memiliki kesempatan menciptakan laba yang sebelumnya belum dilaporkan</a:t>
            </a:r>
          </a:p>
          <a:p>
            <a:pPr marL="744538" marR="0" lvl="1" indent="-2794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sv-SE" sz="2000" b="0" i="0" u="none" strike="noStrike" kern="1200" cap="none" spc="0" normalizeH="0" baseline="0" noProof="0" dirty="0" smtClean="0">
                <a:ln>
                  <a:noFill/>
                </a:ln>
                <a:solidFill>
                  <a:schemeClr val="tx1"/>
                </a:solidFill>
                <a:effectLst/>
                <a:uLnTx/>
                <a:uFillTx/>
                <a:latin typeface="Tahoma" pitchFamily="34" charset="0"/>
                <a:ea typeface="Tahoma" pitchFamily="34" charset="0"/>
                <a:cs typeface="Tahoma" pitchFamily="34" charset="0"/>
              </a:rPr>
              <a:t>Menyembunyikan nilai kepentingan yang diberikan dalam penggabungan usaha</a:t>
            </a:r>
          </a:p>
          <a:p>
            <a:pPr marL="744538" marR="0" lvl="1" indent="-2794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sv-SE" sz="2000" b="0" i="0" u="none" strike="noStrike" kern="1200" cap="none" spc="0" normalizeH="0" baseline="0" noProof="0" dirty="0" smtClean="0">
                <a:ln>
                  <a:noFill/>
                </a:ln>
                <a:solidFill>
                  <a:schemeClr val="tx1"/>
                </a:solidFill>
                <a:effectLst/>
                <a:uLnTx/>
                <a:uFillTx/>
                <a:latin typeface="Tahoma" pitchFamily="34" charset="0"/>
                <a:ea typeface="Tahoma" pitchFamily="34" charset="0"/>
                <a:cs typeface="Tahoma" pitchFamily="34" charset="0"/>
              </a:rPr>
              <a:t>Melindungi manajemen dari kritik pemegang saham (harga beli aktiva yang lebih tinggi dari nilai wajar aktiva</a:t>
            </a:r>
          </a:p>
          <a:p>
            <a:pPr marL="744538" marR="0" lvl="1" indent="-2794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sv-SE" sz="2000" b="0" i="0" u="none" strike="noStrike" kern="1200" cap="none" spc="0" normalizeH="0" baseline="0" noProof="0" dirty="0" smtClean="0">
              <a:ln>
                <a:noFill/>
              </a:ln>
              <a:solidFill>
                <a:schemeClr val="tx1"/>
              </a:solidFill>
              <a:effectLst/>
              <a:uLnTx/>
              <a:uFillTx/>
              <a:latin typeface="Tahoma" pitchFamily="34" charset="0"/>
              <a:ea typeface="Tahoma" pitchFamily="34" charset="0"/>
              <a:cs typeface="Tahoma"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4" name="Rectangle 3"/>
          <p:cNvSpPr/>
          <p:nvPr/>
        </p:nvSpPr>
        <p:spPr>
          <a:xfrm>
            <a:off x="0" y="0"/>
            <a:ext cx="9144000" cy="7086600"/>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 name="Rectangle 5"/>
          <p:cNvSpPr/>
          <p:nvPr/>
        </p:nvSpPr>
        <p:spPr>
          <a:xfrm>
            <a:off x="5943600" y="4724400"/>
            <a:ext cx="3200400" cy="23622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4724400"/>
            <a:ext cx="3124200" cy="23622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Change-Management-1.jpg"/>
          <p:cNvPicPr>
            <a:picLocks noChangeAspect="1"/>
          </p:cNvPicPr>
          <p:nvPr/>
        </p:nvPicPr>
        <p:blipFill>
          <a:blip r:embed="rId2"/>
          <a:stretch>
            <a:fillRect/>
          </a:stretch>
        </p:blipFill>
        <p:spPr>
          <a:xfrm>
            <a:off x="3352800" y="4724400"/>
            <a:ext cx="2362200" cy="2362200"/>
          </a:xfrm>
          <a:prstGeom prst="rect">
            <a:avLst/>
          </a:prstGeom>
        </p:spPr>
      </p:pic>
      <p:sp>
        <p:nvSpPr>
          <p:cNvPr id="11" name="Rectangle 2"/>
          <p:cNvSpPr txBox="1">
            <a:spLocks noChangeArrowheads="1"/>
          </p:cNvSpPr>
          <p:nvPr/>
        </p:nvSpPr>
        <p:spPr>
          <a:xfrm>
            <a:off x="1143000" y="152400"/>
            <a:ext cx="5638800" cy="5334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sv-SE" sz="2400" b="1" i="0" u="none" strike="noStrike" kern="1200" cap="none" spc="0" normalizeH="0" baseline="0" noProof="0" dirty="0" smtClean="0">
                <a:ln>
                  <a:noFill/>
                </a:ln>
                <a:solidFill>
                  <a:schemeClr val="tx1"/>
                </a:solidFill>
                <a:effectLst/>
                <a:uLnTx/>
                <a:uFillTx/>
                <a:latin typeface="Tahoma" pitchFamily="34" charset="0"/>
                <a:ea typeface="Tahoma" pitchFamily="34" charset="0"/>
                <a:cs typeface="Tahoma" pitchFamily="34" charset="0"/>
              </a:rPr>
              <a:t>Penentuan Harga </a:t>
            </a:r>
            <a:r>
              <a:rPr lang="sv-SE" sz="2400" b="1" dirty="0" smtClean="0">
                <a:latin typeface="Tahoma" pitchFamily="34" charset="0"/>
                <a:ea typeface="Tahoma" pitchFamily="34" charset="0"/>
                <a:cs typeface="Tahoma" pitchFamily="34" charset="0"/>
              </a:rPr>
              <a:t>B</a:t>
            </a:r>
            <a:r>
              <a:rPr kumimoji="0" lang="sv-SE" sz="2400" b="1" i="0" u="none" strike="noStrike" kern="1200" cap="none" spc="0" normalizeH="0" baseline="0" noProof="0" dirty="0" smtClean="0">
                <a:ln>
                  <a:noFill/>
                </a:ln>
                <a:solidFill>
                  <a:schemeClr val="tx1"/>
                </a:solidFill>
                <a:effectLst/>
                <a:uLnTx/>
                <a:uFillTx/>
                <a:latin typeface="Tahoma" pitchFamily="34" charset="0"/>
                <a:ea typeface="Tahoma" pitchFamily="34" charset="0"/>
                <a:cs typeface="Tahoma" pitchFamily="34" charset="0"/>
              </a:rPr>
              <a:t>eli </a:t>
            </a:r>
            <a:endParaRPr kumimoji="0" lang="en-US" sz="2400" b="1" i="0" u="none" strike="noStrike" kern="1200" cap="none" spc="0" normalizeH="0" baseline="0" noProof="0" dirty="0" smtClean="0">
              <a:ln>
                <a:noFill/>
              </a:ln>
              <a:solidFill>
                <a:schemeClr val="tx1"/>
              </a:solidFill>
              <a:effectLst/>
              <a:uLnTx/>
              <a:uFillTx/>
              <a:latin typeface="Tahoma" pitchFamily="34" charset="0"/>
              <a:ea typeface="Tahoma" pitchFamily="34" charset="0"/>
              <a:cs typeface="Tahoma" pitchFamily="34" charset="0"/>
            </a:endParaRPr>
          </a:p>
        </p:txBody>
      </p:sp>
      <p:sp>
        <p:nvSpPr>
          <p:cNvPr id="12" name="Rectangle 5"/>
          <p:cNvSpPr>
            <a:spLocks noChangeArrowheads="1"/>
          </p:cNvSpPr>
          <p:nvPr/>
        </p:nvSpPr>
        <p:spPr bwMode="auto">
          <a:xfrm>
            <a:off x="685800" y="1706940"/>
            <a:ext cx="8077200" cy="1569660"/>
          </a:xfrm>
          <a:prstGeom prst="rect">
            <a:avLst/>
          </a:prstGeom>
          <a:noFill/>
          <a:ln w="9525">
            <a:noFill/>
            <a:miter lim="800000"/>
            <a:headEnd/>
            <a:tailEnd/>
          </a:ln>
        </p:spPr>
        <p:txBody>
          <a:bodyPr anchor="ctr">
            <a:spAutoFit/>
          </a:bodyPr>
          <a:lstStyle/>
          <a:p>
            <a:pPr algn="ctr"/>
            <a:r>
              <a:rPr lang="sv-SE" sz="2400" dirty="0">
                <a:latin typeface="Tahoma" pitchFamily="34" charset="0"/>
                <a:ea typeface="Tahoma" pitchFamily="34" charset="0"/>
                <a:cs typeface="Tahoma" pitchFamily="34" charset="0"/>
              </a:rPr>
              <a:t>Pembeli memperhitungkan seluruh biaya perolehan sehubungan dengan akuisisi aktiva bersih  atau saham perushaan lain sebagai  bagian dari harga beli. </a:t>
            </a:r>
          </a:p>
          <a:p>
            <a:pPr algn="ctr"/>
            <a:endParaRPr lang="en-US" sz="2400" dirty="0">
              <a:latin typeface="Tahoma" pitchFamily="34" charset="0"/>
              <a:ea typeface="Tahoma" pitchFamily="34" charset="0"/>
              <a:cs typeface="Tahoma"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4" name="Rectangle 3"/>
          <p:cNvSpPr/>
          <p:nvPr/>
        </p:nvSpPr>
        <p:spPr>
          <a:xfrm>
            <a:off x="0" y="0"/>
            <a:ext cx="9144000" cy="7086600"/>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 name="Rectangle 5"/>
          <p:cNvSpPr/>
          <p:nvPr/>
        </p:nvSpPr>
        <p:spPr>
          <a:xfrm>
            <a:off x="5943600" y="4724400"/>
            <a:ext cx="3200400" cy="23622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4724400"/>
            <a:ext cx="3124200" cy="23622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Change-Management-1.jpg"/>
          <p:cNvPicPr>
            <a:picLocks noChangeAspect="1"/>
          </p:cNvPicPr>
          <p:nvPr/>
        </p:nvPicPr>
        <p:blipFill>
          <a:blip r:embed="rId2"/>
          <a:stretch>
            <a:fillRect/>
          </a:stretch>
        </p:blipFill>
        <p:spPr>
          <a:xfrm>
            <a:off x="3352800" y="4724400"/>
            <a:ext cx="2362200" cy="2362200"/>
          </a:xfrm>
          <a:prstGeom prst="rect">
            <a:avLst/>
          </a:prstGeom>
        </p:spPr>
      </p:pic>
      <p:sp>
        <p:nvSpPr>
          <p:cNvPr id="12" name="Rectangle 5"/>
          <p:cNvSpPr>
            <a:spLocks noChangeArrowheads="1"/>
          </p:cNvSpPr>
          <p:nvPr/>
        </p:nvSpPr>
        <p:spPr bwMode="auto">
          <a:xfrm>
            <a:off x="533400" y="884238"/>
            <a:ext cx="8077200" cy="4154984"/>
          </a:xfrm>
          <a:prstGeom prst="rect">
            <a:avLst/>
          </a:prstGeom>
          <a:noFill/>
          <a:ln w="9525">
            <a:noFill/>
            <a:miter lim="800000"/>
            <a:headEnd/>
            <a:tailEnd/>
          </a:ln>
        </p:spPr>
        <p:txBody>
          <a:bodyPr anchor="ctr">
            <a:spAutoFit/>
          </a:bodyPr>
          <a:lstStyle/>
          <a:p>
            <a:r>
              <a:rPr lang="sv-SE" sz="2200" dirty="0" smtClean="0">
                <a:latin typeface="Tahoma" pitchFamily="34" charset="0"/>
                <a:ea typeface="Tahoma" pitchFamily="34" charset="0"/>
                <a:cs typeface="Tahoma" pitchFamily="34" charset="0"/>
              </a:rPr>
              <a:t>Terdapat </a:t>
            </a:r>
            <a:r>
              <a:rPr lang="sv-SE" sz="2200" dirty="0">
                <a:latin typeface="Tahoma" pitchFamily="34" charset="0"/>
                <a:ea typeface="Tahoma" pitchFamily="34" charset="0"/>
                <a:cs typeface="Tahoma" pitchFamily="34" charset="0"/>
              </a:rPr>
              <a:t>tiga jenis biaya yang dapat timbul dari penggabungan usaha: </a:t>
            </a:r>
          </a:p>
          <a:p>
            <a:endParaRPr lang="en-US" sz="2200" dirty="0">
              <a:latin typeface="Tahoma" pitchFamily="34" charset="0"/>
              <a:ea typeface="Tahoma" pitchFamily="34" charset="0"/>
              <a:cs typeface="Tahoma" pitchFamily="34" charset="0"/>
            </a:endParaRPr>
          </a:p>
          <a:p>
            <a:pPr>
              <a:buFontTx/>
              <a:buChar char="•"/>
            </a:pPr>
            <a:r>
              <a:rPr lang="sv-SE" sz="2200" dirty="0">
                <a:latin typeface="Tahoma" pitchFamily="34" charset="0"/>
                <a:ea typeface="Tahoma" pitchFamily="34" charset="0"/>
                <a:cs typeface="Tahoma" pitchFamily="34" charset="0"/>
              </a:rPr>
              <a:t>  biaya langsung : contoh imbal jasa bagi penemu  </a:t>
            </a:r>
          </a:p>
          <a:p>
            <a:r>
              <a:rPr lang="sv-SE" sz="2200" dirty="0">
                <a:latin typeface="Tahoma" pitchFamily="34" charset="0"/>
                <a:ea typeface="Tahoma" pitchFamily="34" charset="0"/>
                <a:cs typeface="Tahoma" pitchFamily="34" charset="0"/>
              </a:rPr>
              <a:t>                (finder’s fee),  akuntan, hukum dan penilaian.</a:t>
            </a:r>
            <a:endParaRPr lang="en-US" sz="2200" dirty="0">
              <a:latin typeface="Tahoma" pitchFamily="34" charset="0"/>
              <a:ea typeface="Tahoma" pitchFamily="34" charset="0"/>
              <a:cs typeface="Tahoma" pitchFamily="34" charset="0"/>
            </a:endParaRPr>
          </a:p>
          <a:p>
            <a:pPr>
              <a:buFontTx/>
              <a:buChar char="•"/>
            </a:pPr>
            <a:r>
              <a:rPr lang="sv-SE" sz="2200" dirty="0">
                <a:latin typeface="Tahoma" pitchFamily="34" charset="0"/>
                <a:ea typeface="Tahoma" pitchFamily="34" charset="0"/>
                <a:cs typeface="Tahoma" pitchFamily="34" charset="0"/>
              </a:rPr>
              <a:t>  biaya pengeluaran efek : biaya pendaftaran efek, audit,</a:t>
            </a:r>
          </a:p>
          <a:p>
            <a:r>
              <a:rPr lang="sv-SE" sz="2200" dirty="0">
                <a:latin typeface="Tahoma" pitchFamily="34" charset="0"/>
                <a:ea typeface="Tahoma" pitchFamily="34" charset="0"/>
                <a:cs typeface="Tahoma" pitchFamily="34" charset="0"/>
              </a:rPr>
              <a:t>                dan hukum sehubungan pendaftaran saham  </a:t>
            </a:r>
          </a:p>
          <a:p>
            <a:r>
              <a:rPr lang="sv-SE" sz="2200" dirty="0">
                <a:latin typeface="Tahoma" pitchFamily="34" charset="0"/>
                <a:ea typeface="Tahoma" pitchFamily="34" charset="0"/>
                <a:cs typeface="Tahoma" pitchFamily="34" charset="0"/>
              </a:rPr>
              <a:t>                dan komisi pialang. </a:t>
            </a:r>
            <a:endParaRPr lang="en-US" sz="2200" dirty="0">
              <a:latin typeface="Tahoma" pitchFamily="34" charset="0"/>
              <a:ea typeface="Tahoma" pitchFamily="34" charset="0"/>
              <a:cs typeface="Tahoma" pitchFamily="34" charset="0"/>
            </a:endParaRPr>
          </a:p>
          <a:p>
            <a:pPr>
              <a:buFontTx/>
              <a:buChar char="•"/>
            </a:pPr>
            <a:r>
              <a:rPr lang="sv-SE" sz="2200" dirty="0">
                <a:latin typeface="Tahoma" pitchFamily="34" charset="0"/>
                <a:ea typeface="Tahoma" pitchFamily="34" charset="0"/>
                <a:cs typeface="Tahoma" pitchFamily="34" charset="0"/>
              </a:rPr>
              <a:t>  biaya tidak langsung dan umum :  biaya gaji akuntan </a:t>
            </a:r>
          </a:p>
          <a:p>
            <a:r>
              <a:rPr lang="sv-SE" sz="2200" dirty="0">
                <a:latin typeface="Tahoma" pitchFamily="34" charset="0"/>
                <a:ea typeface="Tahoma" pitchFamily="34" charset="0"/>
                <a:cs typeface="Tahoma" pitchFamily="34" charset="0"/>
              </a:rPr>
              <a:t>                yang merupakan pegawai perusahaan </a:t>
            </a:r>
          </a:p>
          <a:p>
            <a:r>
              <a:rPr lang="sv-SE" sz="2200" dirty="0">
                <a:latin typeface="Tahoma" pitchFamily="34" charset="0"/>
                <a:ea typeface="Tahoma" pitchFamily="34" charset="0"/>
                <a:cs typeface="Tahoma" pitchFamily="34" charset="0"/>
              </a:rPr>
              <a:t>                pengakuisisi dalam penggabugan usaha</a:t>
            </a:r>
            <a:endParaRPr lang="en-US" sz="2200" dirty="0">
              <a:latin typeface="Tahoma" pitchFamily="34" charset="0"/>
              <a:ea typeface="Tahoma" pitchFamily="34" charset="0"/>
              <a:cs typeface="Tahoma" pitchFamily="34" charset="0"/>
            </a:endParaRPr>
          </a:p>
          <a:p>
            <a:endParaRPr lang="en-US" sz="2200" dirty="0">
              <a:latin typeface="Tahoma" pitchFamily="34" charset="0"/>
              <a:ea typeface="Tahoma" pitchFamily="34" charset="0"/>
              <a:cs typeface="Tahoma" pitchFamily="34" charset="0"/>
            </a:endParaRPr>
          </a:p>
        </p:txBody>
      </p:sp>
      <p:sp>
        <p:nvSpPr>
          <p:cNvPr id="13" name="Rectangle 2"/>
          <p:cNvSpPr txBox="1">
            <a:spLocks noChangeArrowheads="1"/>
          </p:cNvSpPr>
          <p:nvPr/>
        </p:nvSpPr>
        <p:spPr>
          <a:xfrm>
            <a:off x="1143000" y="152400"/>
            <a:ext cx="5638800" cy="5334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sv-SE" sz="2400" b="1" i="0" u="none" strike="noStrike" kern="1200" cap="none" spc="0" normalizeH="0" baseline="0" noProof="0" dirty="0" smtClean="0">
                <a:ln>
                  <a:noFill/>
                </a:ln>
                <a:solidFill>
                  <a:schemeClr val="tx1"/>
                </a:solidFill>
                <a:effectLst/>
                <a:uLnTx/>
                <a:uFillTx/>
                <a:latin typeface="Tahoma" pitchFamily="34" charset="0"/>
                <a:ea typeface="Tahoma" pitchFamily="34" charset="0"/>
                <a:cs typeface="Tahoma" pitchFamily="34" charset="0"/>
              </a:rPr>
              <a:t>Penentuan Harga </a:t>
            </a:r>
            <a:r>
              <a:rPr lang="sv-SE" sz="2400" b="1" dirty="0" smtClean="0">
                <a:latin typeface="Tahoma" pitchFamily="34" charset="0"/>
                <a:ea typeface="Tahoma" pitchFamily="34" charset="0"/>
                <a:cs typeface="Tahoma" pitchFamily="34" charset="0"/>
              </a:rPr>
              <a:t>B</a:t>
            </a:r>
            <a:r>
              <a:rPr kumimoji="0" lang="sv-SE" sz="2400" b="1" i="0" u="none" strike="noStrike" kern="1200" cap="none" spc="0" normalizeH="0" baseline="0" noProof="0" dirty="0" smtClean="0">
                <a:ln>
                  <a:noFill/>
                </a:ln>
                <a:solidFill>
                  <a:schemeClr val="tx1"/>
                </a:solidFill>
                <a:effectLst/>
                <a:uLnTx/>
                <a:uFillTx/>
                <a:latin typeface="Tahoma" pitchFamily="34" charset="0"/>
                <a:ea typeface="Tahoma" pitchFamily="34" charset="0"/>
                <a:cs typeface="Tahoma" pitchFamily="34" charset="0"/>
              </a:rPr>
              <a:t>eli </a:t>
            </a:r>
            <a:endParaRPr kumimoji="0" lang="en-US" sz="2400" b="1" i="0" u="none" strike="noStrike" kern="1200" cap="none" spc="0" normalizeH="0" baseline="0" noProof="0" dirty="0" smtClean="0">
              <a:ln>
                <a:noFill/>
              </a:ln>
              <a:solidFill>
                <a:schemeClr val="tx1"/>
              </a:solidFill>
              <a:effectLst/>
              <a:uLnTx/>
              <a:uFillTx/>
              <a:latin typeface="Tahoma" pitchFamily="34" charset="0"/>
              <a:ea typeface="Tahoma" pitchFamily="34" charset="0"/>
              <a:cs typeface="Tahoma"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4" name="Rectangle 3"/>
          <p:cNvSpPr/>
          <p:nvPr/>
        </p:nvSpPr>
        <p:spPr>
          <a:xfrm>
            <a:off x="0" y="0"/>
            <a:ext cx="9144000" cy="7086600"/>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 name="Rectangle 5"/>
          <p:cNvSpPr/>
          <p:nvPr/>
        </p:nvSpPr>
        <p:spPr>
          <a:xfrm>
            <a:off x="5943600" y="4724400"/>
            <a:ext cx="3200400" cy="23622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4724400"/>
            <a:ext cx="3124200" cy="23622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Change-Management-1.jpg"/>
          <p:cNvPicPr>
            <a:picLocks noChangeAspect="1"/>
          </p:cNvPicPr>
          <p:nvPr/>
        </p:nvPicPr>
        <p:blipFill>
          <a:blip r:embed="rId2"/>
          <a:stretch>
            <a:fillRect/>
          </a:stretch>
        </p:blipFill>
        <p:spPr>
          <a:xfrm>
            <a:off x="3352800" y="4724400"/>
            <a:ext cx="2362200" cy="2362200"/>
          </a:xfrm>
          <a:prstGeom prst="rect">
            <a:avLst/>
          </a:prstGeom>
        </p:spPr>
      </p:pic>
      <p:sp>
        <p:nvSpPr>
          <p:cNvPr id="11" name="Rectangle 2"/>
          <p:cNvSpPr txBox="1">
            <a:spLocks noChangeArrowheads="1"/>
          </p:cNvSpPr>
          <p:nvPr/>
        </p:nvSpPr>
        <p:spPr>
          <a:xfrm>
            <a:off x="457200" y="6858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2">
                    <a:lumMod val="75000"/>
                  </a:schemeClr>
                </a:solidFill>
                <a:effectLst/>
                <a:uLnTx/>
                <a:uFillTx/>
                <a:latin typeface="Tahoma" pitchFamily="34" charset="0"/>
                <a:ea typeface="Tahoma" pitchFamily="34" charset="0"/>
                <a:cs typeface="Tahoma" pitchFamily="34" charset="0"/>
              </a:rPr>
              <a:t>PENGGABUNGAN BADAN USAHA</a:t>
            </a:r>
          </a:p>
        </p:txBody>
      </p:sp>
      <p:sp>
        <p:nvSpPr>
          <p:cNvPr id="12" name="Rectangle 3"/>
          <p:cNvSpPr txBox="1">
            <a:spLocks noChangeArrowheads="1"/>
          </p:cNvSpPr>
          <p:nvPr/>
        </p:nvSpPr>
        <p:spPr>
          <a:xfrm>
            <a:off x="655638" y="2057400"/>
            <a:ext cx="7269162" cy="1652587"/>
          </a:xfrm>
          <a:prstGeom prst="rect">
            <a:avLst/>
          </a:prstGeom>
        </p:spPr>
        <p:txBody>
          <a:bodyPr vert="horz" lIns="91440" tIns="45720" rIns="91440" bIns="45720" rtlCol="0">
            <a:normAutofit/>
          </a:bodyPr>
          <a:lstStyle/>
          <a:p>
            <a:pPr marL="231775" marR="0" lvl="0" indent="0" algn="ctr" defTabSz="914400" rtl="0" eaLnBrk="1" fontAlgn="auto" latinLnBrk="0" hangingPunct="1">
              <a:lnSpc>
                <a:spcPct val="100000"/>
              </a:lnSpc>
              <a:spcBef>
                <a:spcPct val="20000"/>
              </a:spcBef>
              <a:spcAft>
                <a:spcPts val="0"/>
              </a:spcAft>
              <a:buClrTx/>
              <a:buSzTx/>
              <a:buFont typeface="Wingdings" pitchFamily="2" charset="2"/>
              <a:buNone/>
              <a:tabLst>
                <a:tab pos="231775" algn="l"/>
              </a:tabLst>
              <a:defRPr/>
            </a:pPr>
            <a:r>
              <a:rPr kumimoji="0" lang="en-US" sz="2400" b="0" i="0" u="none" strike="noStrike" kern="1200" cap="none" spc="0" normalizeH="0" baseline="0" noProof="0" dirty="0" smtClean="0">
                <a:ln>
                  <a:noFill/>
                </a:ln>
                <a:solidFill>
                  <a:schemeClr val="tx2">
                    <a:lumMod val="75000"/>
                  </a:schemeClr>
                </a:solidFill>
                <a:effectLst/>
                <a:uLnTx/>
                <a:uFillTx/>
                <a:latin typeface="Tahoma" pitchFamily="34" charset="0"/>
                <a:ea typeface="Tahoma" pitchFamily="34" charset="0"/>
                <a:cs typeface="Tahoma" pitchFamily="34" charset="0"/>
              </a:rPr>
              <a:t>Usaha </a:t>
            </a:r>
            <a:r>
              <a:rPr kumimoji="0" lang="en-US" sz="2400" b="0" i="0" u="none" strike="noStrike" kern="1200" cap="none" spc="0" normalizeH="0" baseline="0" noProof="0" dirty="0" err="1" smtClean="0">
                <a:ln>
                  <a:noFill/>
                </a:ln>
                <a:solidFill>
                  <a:schemeClr val="tx2">
                    <a:lumMod val="75000"/>
                  </a:schemeClr>
                </a:solidFill>
                <a:effectLst/>
                <a:uLnTx/>
                <a:uFillTx/>
                <a:latin typeface="Tahoma" pitchFamily="34" charset="0"/>
                <a:ea typeface="Tahoma" pitchFamily="34" charset="0"/>
                <a:cs typeface="Tahoma" pitchFamily="34" charset="0"/>
              </a:rPr>
              <a:t>untuk</a:t>
            </a:r>
            <a:r>
              <a:rPr kumimoji="0" lang="en-US" sz="2400" b="0" i="0" u="none" strike="noStrike" kern="1200" cap="none" spc="0" normalizeH="0" baseline="0" noProof="0" dirty="0" smtClean="0">
                <a:ln>
                  <a:noFill/>
                </a:ln>
                <a:solidFill>
                  <a:schemeClr val="tx2">
                    <a:lumMod val="75000"/>
                  </a:schemeClr>
                </a:solidFill>
                <a:effectLst/>
                <a:uLnTx/>
                <a:uFillTx/>
                <a:latin typeface="Tahoma" pitchFamily="34" charset="0"/>
                <a:ea typeface="Tahoma" pitchFamily="34" charset="0"/>
                <a:cs typeface="Tahoma" pitchFamily="34" charset="0"/>
              </a:rPr>
              <a:t> </a:t>
            </a:r>
            <a:r>
              <a:rPr kumimoji="0" lang="en-US" sz="2400" b="0" i="0" u="none" strike="noStrike" kern="1200" cap="none" spc="0" normalizeH="0" baseline="0" noProof="0" dirty="0" err="1" smtClean="0">
                <a:ln>
                  <a:noFill/>
                </a:ln>
                <a:solidFill>
                  <a:schemeClr val="tx2">
                    <a:lumMod val="75000"/>
                  </a:schemeClr>
                </a:solidFill>
                <a:effectLst/>
                <a:uLnTx/>
                <a:uFillTx/>
                <a:latin typeface="Tahoma" pitchFamily="34" charset="0"/>
                <a:ea typeface="Tahoma" pitchFamily="34" charset="0"/>
                <a:cs typeface="Tahoma" pitchFamily="34" charset="0"/>
              </a:rPr>
              <a:t>menggabungkan</a:t>
            </a:r>
            <a:r>
              <a:rPr kumimoji="0" lang="en-US" sz="2400" b="0" i="0" u="none" strike="noStrike" kern="1200" cap="none" spc="0" normalizeH="0" baseline="0" noProof="0" dirty="0" smtClean="0">
                <a:ln>
                  <a:noFill/>
                </a:ln>
                <a:solidFill>
                  <a:schemeClr val="tx2">
                    <a:lumMod val="75000"/>
                  </a:schemeClr>
                </a:solidFill>
                <a:effectLst/>
                <a:uLnTx/>
                <a:uFillTx/>
                <a:latin typeface="Tahoma" pitchFamily="34" charset="0"/>
                <a:ea typeface="Tahoma" pitchFamily="34" charset="0"/>
                <a:cs typeface="Tahoma" pitchFamily="34" charset="0"/>
              </a:rPr>
              <a:t> </a:t>
            </a:r>
            <a:r>
              <a:rPr kumimoji="0" lang="en-US" sz="2400" b="0" i="0" u="none" strike="noStrike" kern="1200" cap="none" spc="0" normalizeH="0" baseline="0" noProof="0" dirty="0" err="1" smtClean="0">
                <a:ln>
                  <a:noFill/>
                </a:ln>
                <a:solidFill>
                  <a:schemeClr val="tx2">
                    <a:lumMod val="75000"/>
                  </a:schemeClr>
                </a:solidFill>
                <a:effectLst/>
                <a:uLnTx/>
                <a:uFillTx/>
                <a:latin typeface="Tahoma" pitchFamily="34" charset="0"/>
                <a:ea typeface="Tahoma" pitchFamily="34" charset="0"/>
                <a:cs typeface="Tahoma" pitchFamily="34" charset="0"/>
              </a:rPr>
              <a:t>suatu</a:t>
            </a:r>
            <a:r>
              <a:rPr kumimoji="0" lang="en-US" sz="2400" b="0" i="0" u="none" strike="noStrike" kern="1200" cap="none" spc="0" normalizeH="0" baseline="0" noProof="0" dirty="0" smtClean="0">
                <a:ln>
                  <a:noFill/>
                </a:ln>
                <a:solidFill>
                  <a:schemeClr val="tx2">
                    <a:lumMod val="75000"/>
                  </a:schemeClr>
                </a:solidFill>
                <a:effectLst/>
                <a:uLnTx/>
                <a:uFillTx/>
                <a:latin typeface="Tahoma" pitchFamily="34" charset="0"/>
                <a:ea typeface="Tahoma" pitchFamily="34" charset="0"/>
                <a:cs typeface="Tahoma" pitchFamily="34" charset="0"/>
              </a:rPr>
              <a:t> </a:t>
            </a:r>
            <a:r>
              <a:rPr kumimoji="0" lang="en-US" sz="2400" b="0" i="0" u="none" strike="noStrike" kern="1200" cap="none" spc="0" normalizeH="0" baseline="0" noProof="0" dirty="0" err="1" smtClean="0">
                <a:ln>
                  <a:noFill/>
                </a:ln>
                <a:solidFill>
                  <a:schemeClr val="tx2">
                    <a:lumMod val="75000"/>
                  </a:schemeClr>
                </a:solidFill>
                <a:effectLst/>
                <a:uLnTx/>
                <a:uFillTx/>
                <a:latin typeface="Tahoma" pitchFamily="34" charset="0"/>
                <a:ea typeface="Tahoma" pitchFamily="34" charset="0"/>
                <a:cs typeface="Tahoma" pitchFamily="34" charset="0"/>
              </a:rPr>
              <a:t>perusahaan</a:t>
            </a:r>
            <a:r>
              <a:rPr kumimoji="0" lang="en-US" sz="2400" b="0" i="0" u="none" strike="noStrike" kern="1200" cap="none" spc="0" normalizeH="0" baseline="0" noProof="0" dirty="0" smtClean="0">
                <a:ln>
                  <a:noFill/>
                </a:ln>
                <a:solidFill>
                  <a:schemeClr val="tx2">
                    <a:lumMod val="75000"/>
                  </a:schemeClr>
                </a:solidFill>
                <a:effectLst/>
                <a:uLnTx/>
                <a:uFillTx/>
                <a:latin typeface="Tahoma" pitchFamily="34" charset="0"/>
                <a:ea typeface="Tahoma" pitchFamily="34" charset="0"/>
                <a:cs typeface="Tahoma" pitchFamily="34" charset="0"/>
              </a:rPr>
              <a:t> </a:t>
            </a:r>
            <a:r>
              <a:rPr kumimoji="0" lang="en-US" sz="2400" b="0" i="0" u="none" strike="noStrike" kern="1200" cap="none" spc="0" normalizeH="0" baseline="0" noProof="0" dirty="0" err="1" smtClean="0">
                <a:ln>
                  <a:noFill/>
                </a:ln>
                <a:solidFill>
                  <a:schemeClr val="tx2">
                    <a:lumMod val="75000"/>
                  </a:schemeClr>
                </a:solidFill>
                <a:effectLst/>
                <a:uLnTx/>
                <a:uFillTx/>
                <a:latin typeface="Tahoma" pitchFamily="34" charset="0"/>
                <a:ea typeface="Tahoma" pitchFamily="34" charset="0"/>
                <a:cs typeface="Tahoma" pitchFamily="34" charset="0"/>
              </a:rPr>
              <a:t>dengan</a:t>
            </a:r>
            <a:r>
              <a:rPr kumimoji="0" lang="en-US" sz="2400" b="0" i="0" u="none" strike="noStrike" kern="1200" cap="none" spc="0" normalizeH="0" baseline="0" noProof="0" dirty="0" smtClean="0">
                <a:ln>
                  <a:noFill/>
                </a:ln>
                <a:solidFill>
                  <a:schemeClr val="tx2">
                    <a:lumMod val="75000"/>
                  </a:schemeClr>
                </a:solidFill>
                <a:effectLst/>
                <a:uLnTx/>
                <a:uFillTx/>
                <a:latin typeface="Tahoma" pitchFamily="34" charset="0"/>
                <a:ea typeface="Tahoma" pitchFamily="34" charset="0"/>
                <a:cs typeface="Tahoma" pitchFamily="34" charset="0"/>
              </a:rPr>
              <a:t> </a:t>
            </a:r>
            <a:r>
              <a:rPr kumimoji="0" lang="en-US" sz="2400" b="0" i="0" u="none" strike="noStrike" kern="1200" cap="none" spc="0" normalizeH="0" baseline="0" noProof="0" dirty="0" err="1" smtClean="0">
                <a:ln>
                  <a:noFill/>
                </a:ln>
                <a:solidFill>
                  <a:schemeClr val="tx2">
                    <a:lumMod val="75000"/>
                  </a:schemeClr>
                </a:solidFill>
                <a:effectLst/>
                <a:uLnTx/>
                <a:uFillTx/>
                <a:latin typeface="Tahoma" pitchFamily="34" charset="0"/>
                <a:ea typeface="Tahoma" pitchFamily="34" charset="0"/>
                <a:cs typeface="Tahoma" pitchFamily="34" charset="0"/>
              </a:rPr>
              <a:t>satu</a:t>
            </a:r>
            <a:r>
              <a:rPr kumimoji="0" lang="en-US" sz="2400" b="0" i="0" u="none" strike="noStrike" kern="1200" cap="none" spc="0" normalizeH="0" baseline="0" noProof="0" dirty="0" smtClean="0">
                <a:ln>
                  <a:noFill/>
                </a:ln>
                <a:solidFill>
                  <a:schemeClr val="tx2">
                    <a:lumMod val="75000"/>
                  </a:schemeClr>
                </a:solidFill>
                <a:effectLst/>
                <a:uLnTx/>
                <a:uFillTx/>
                <a:latin typeface="Tahoma" pitchFamily="34" charset="0"/>
                <a:ea typeface="Tahoma" pitchFamily="34" charset="0"/>
                <a:cs typeface="Tahoma" pitchFamily="34" charset="0"/>
              </a:rPr>
              <a:t> </a:t>
            </a:r>
            <a:r>
              <a:rPr kumimoji="0" lang="en-US" sz="2400" b="0" i="0" u="none" strike="noStrike" kern="1200" cap="none" spc="0" normalizeH="0" baseline="0" noProof="0" dirty="0" err="1" smtClean="0">
                <a:ln>
                  <a:noFill/>
                </a:ln>
                <a:solidFill>
                  <a:schemeClr val="tx2">
                    <a:lumMod val="75000"/>
                  </a:schemeClr>
                </a:solidFill>
                <a:effectLst/>
                <a:uLnTx/>
                <a:uFillTx/>
                <a:latin typeface="Tahoma" pitchFamily="34" charset="0"/>
                <a:ea typeface="Tahoma" pitchFamily="34" charset="0"/>
                <a:cs typeface="Tahoma" pitchFamily="34" charset="0"/>
              </a:rPr>
              <a:t>atau</a:t>
            </a:r>
            <a:r>
              <a:rPr kumimoji="0" lang="en-US" sz="2400" b="0" i="0" u="none" strike="noStrike" kern="1200" cap="none" spc="0" normalizeH="0" baseline="0" noProof="0" dirty="0" smtClean="0">
                <a:ln>
                  <a:noFill/>
                </a:ln>
                <a:solidFill>
                  <a:schemeClr val="tx2">
                    <a:lumMod val="75000"/>
                  </a:schemeClr>
                </a:solidFill>
                <a:effectLst/>
                <a:uLnTx/>
                <a:uFillTx/>
                <a:latin typeface="Tahoma" pitchFamily="34" charset="0"/>
                <a:ea typeface="Tahoma" pitchFamily="34" charset="0"/>
                <a:cs typeface="Tahoma" pitchFamily="34" charset="0"/>
              </a:rPr>
              <a:t> </a:t>
            </a:r>
            <a:r>
              <a:rPr kumimoji="0" lang="en-US" sz="2400" b="0" i="0" u="none" strike="noStrike" kern="1200" cap="none" spc="0" normalizeH="0" baseline="0" noProof="0" dirty="0" err="1" smtClean="0">
                <a:ln>
                  <a:noFill/>
                </a:ln>
                <a:solidFill>
                  <a:schemeClr val="tx2">
                    <a:lumMod val="75000"/>
                  </a:schemeClr>
                </a:solidFill>
                <a:effectLst/>
                <a:uLnTx/>
                <a:uFillTx/>
                <a:latin typeface="Tahoma" pitchFamily="34" charset="0"/>
                <a:ea typeface="Tahoma" pitchFamily="34" charset="0"/>
                <a:cs typeface="Tahoma" pitchFamily="34" charset="0"/>
              </a:rPr>
              <a:t>lebih</a:t>
            </a:r>
            <a:r>
              <a:rPr kumimoji="0" lang="en-US" sz="2400" b="0" i="0" u="none" strike="noStrike" kern="1200" cap="none" spc="0" normalizeH="0" baseline="0" noProof="0" dirty="0" smtClean="0">
                <a:ln>
                  <a:noFill/>
                </a:ln>
                <a:solidFill>
                  <a:schemeClr val="tx2">
                    <a:lumMod val="75000"/>
                  </a:schemeClr>
                </a:solidFill>
                <a:effectLst/>
                <a:uLnTx/>
                <a:uFillTx/>
                <a:latin typeface="Tahoma" pitchFamily="34" charset="0"/>
                <a:ea typeface="Tahoma" pitchFamily="34" charset="0"/>
                <a:cs typeface="Tahoma" pitchFamily="34" charset="0"/>
              </a:rPr>
              <a:t> </a:t>
            </a:r>
            <a:r>
              <a:rPr kumimoji="0" lang="en-US" sz="2400" b="0" i="0" u="none" strike="noStrike" kern="1200" cap="none" spc="0" normalizeH="0" baseline="0" noProof="0" dirty="0" err="1" smtClean="0">
                <a:ln>
                  <a:noFill/>
                </a:ln>
                <a:solidFill>
                  <a:schemeClr val="tx2">
                    <a:lumMod val="75000"/>
                  </a:schemeClr>
                </a:solidFill>
                <a:effectLst/>
                <a:uLnTx/>
                <a:uFillTx/>
                <a:latin typeface="Tahoma" pitchFamily="34" charset="0"/>
                <a:ea typeface="Tahoma" pitchFamily="34" charset="0"/>
                <a:cs typeface="Tahoma" pitchFamily="34" charset="0"/>
              </a:rPr>
              <a:t>perusahaan</a:t>
            </a:r>
            <a:r>
              <a:rPr kumimoji="0" lang="en-US" sz="2400" b="0" i="0" u="none" strike="noStrike" kern="1200" cap="none" spc="0" normalizeH="0" baseline="0" noProof="0" dirty="0" smtClean="0">
                <a:ln>
                  <a:noFill/>
                </a:ln>
                <a:solidFill>
                  <a:schemeClr val="tx2">
                    <a:lumMod val="75000"/>
                  </a:schemeClr>
                </a:solidFill>
                <a:effectLst/>
                <a:uLnTx/>
                <a:uFillTx/>
                <a:latin typeface="Tahoma" pitchFamily="34" charset="0"/>
                <a:ea typeface="Tahoma" pitchFamily="34" charset="0"/>
                <a:cs typeface="Tahoma" pitchFamily="34" charset="0"/>
              </a:rPr>
              <a:t> lain </a:t>
            </a:r>
            <a:r>
              <a:rPr kumimoji="0" lang="en-US" sz="2400" b="0" i="0" u="none" strike="noStrike" kern="1200" cap="none" spc="0" normalizeH="0" baseline="0" noProof="0" dirty="0" err="1" smtClean="0">
                <a:ln>
                  <a:noFill/>
                </a:ln>
                <a:solidFill>
                  <a:schemeClr val="tx2">
                    <a:lumMod val="75000"/>
                  </a:schemeClr>
                </a:solidFill>
                <a:effectLst/>
                <a:uLnTx/>
                <a:uFillTx/>
                <a:latin typeface="Tahoma" pitchFamily="34" charset="0"/>
                <a:ea typeface="Tahoma" pitchFamily="34" charset="0"/>
                <a:cs typeface="Tahoma" pitchFamily="34" charset="0"/>
              </a:rPr>
              <a:t>ke</a:t>
            </a:r>
            <a:r>
              <a:rPr kumimoji="0" lang="en-US" sz="2400" b="0" i="0" u="none" strike="noStrike" kern="1200" cap="none" spc="0" normalizeH="0" baseline="0" noProof="0" dirty="0" smtClean="0">
                <a:ln>
                  <a:noFill/>
                </a:ln>
                <a:solidFill>
                  <a:schemeClr val="tx2">
                    <a:lumMod val="75000"/>
                  </a:schemeClr>
                </a:solidFill>
                <a:effectLst/>
                <a:uLnTx/>
                <a:uFillTx/>
                <a:latin typeface="Tahoma" pitchFamily="34" charset="0"/>
                <a:ea typeface="Tahoma" pitchFamily="34" charset="0"/>
                <a:cs typeface="Tahoma" pitchFamily="34" charset="0"/>
              </a:rPr>
              <a:t> </a:t>
            </a:r>
            <a:r>
              <a:rPr kumimoji="0" lang="en-US" sz="2400" b="0" i="0" u="none" strike="noStrike" kern="1200" cap="none" spc="0" normalizeH="0" baseline="0" noProof="0" dirty="0" err="1" smtClean="0">
                <a:ln>
                  <a:noFill/>
                </a:ln>
                <a:solidFill>
                  <a:schemeClr val="tx2">
                    <a:lumMod val="75000"/>
                  </a:schemeClr>
                </a:solidFill>
                <a:effectLst/>
                <a:uLnTx/>
                <a:uFillTx/>
                <a:latin typeface="Tahoma" pitchFamily="34" charset="0"/>
                <a:ea typeface="Tahoma" pitchFamily="34" charset="0"/>
                <a:cs typeface="Tahoma" pitchFamily="34" charset="0"/>
              </a:rPr>
              <a:t>dalam</a:t>
            </a:r>
            <a:r>
              <a:rPr kumimoji="0" lang="en-US" sz="2400" b="0" i="0" u="none" strike="noStrike" kern="1200" cap="none" spc="0" normalizeH="0" baseline="0" noProof="0" dirty="0" smtClean="0">
                <a:ln>
                  <a:noFill/>
                </a:ln>
                <a:solidFill>
                  <a:schemeClr val="tx2">
                    <a:lumMod val="75000"/>
                  </a:schemeClr>
                </a:solidFill>
                <a:effectLst/>
                <a:uLnTx/>
                <a:uFillTx/>
                <a:latin typeface="Tahoma" pitchFamily="34" charset="0"/>
                <a:ea typeface="Tahoma" pitchFamily="34" charset="0"/>
                <a:cs typeface="Tahoma" pitchFamily="34" charset="0"/>
              </a:rPr>
              <a:t> </a:t>
            </a:r>
            <a:r>
              <a:rPr kumimoji="0" lang="en-US" sz="2400" b="0" i="0" u="none" strike="noStrike" kern="1200" cap="none" spc="0" normalizeH="0" baseline="0" noProof="0" dirty="0" err="1" smtClean="0">
                <a:ln>
                  <a:noFill/>
                </a:ln>
                <a:solidFill>
                  <a:schemeClr val="tx2">
                    <a:lumMod val="75000"/>
                  </a:schemeClr>
                </a:solidFill>
                <a:effectLst/>
                <a:uLnTx/>
                <a:uFillTx/>
                <a:latin typeface="Tahoma" pitchFamily="34" charset="0"/>
                <a:ea typeface="Tahoma" pitchFamily="34" charset="0"/>
                <a:cs typeface="Tahoma" pitchFamily="34" charset="0"/>
              </a:rPr>
              <a:t>satu</a:t>
            </a:r>
            <a:r>
              <a:rPr kumimoji="0" lang="en-US" sz="2400" b="0" i="0" u="none" strike="noStrike" kern="1200" cap="none" spc="0" normalizeH="0" baseline="0" noProof="0" dirty="0" smtClean="0">
                <a:ln>
                  <a:noFill/>
                </a:ln>
                <a:solidFill>
                  <a:schemeClr val="tx2">
                    <a:lumMod val="75000"/>
                  </a:schemeClr>
                </a:solidFill>
                <a:effectLst/>
                <a:uLnTx/>
                <a:uFillTx/>
                <a:latin typeface="Tahoma" pitchFamily="34" charset="0"/>
                <a:ea typeface="Tahoma" pitchFamily="34" charset="0"/>
                <a:cs typeface="Tahoma" pitchFamily="34" charset="0"/>
              </a:rPr>
              <a:t> </a:t>
            </a:r>
            <a:r>
              <a:rPr kumimoji="0" lang="en-US" sz="2400" b="0" i="0" u="none" strike="noStrike" kern="1200" cap="none" spc="0" normalizeH="0" baseline="0" noProof="0" dirty="0" err="1" smtClean="0">
                <a:ln>
                  <a:noFill/>
                </a:ln>
                <a:solidFill>
                  <a:schemeClr val="tx2">
                    <a:lumMod val="75000"/>
                  </a:schemeClr>
                </a:solidFill>
                <a:effectLst/>
                <a:uLnTx/>
                <a:uFillTx/>
                <a:latin typeface="Tahoma" pitchFamily="34" charset="0"/>
                <a:ea typeface="Tahoma" pitchFamily="34" charset="0"/>
                <a:cs typeface="Tahoma" pitchFamily="34" charset="0"/>
              </a:rPr>
              <a:t>kesatuan</a:t>
            </a:r>
            <a:r>
              <a:rPr kumimoji="0" lang="en-US" sz="2400" b="0" i="0" u="none" strike="noStrike" kern="1200" cap="none" spc="0" normalizeH="0" baseline="0" noProof="0" dirty="0" smtClean="0">
                <a:ln>
                  <a:noFill/>
                </a:ln>
                <a:solidFill>
                  <a:schemeClr val="tx2">
                    <a:lumMod val="75000"/>
                  </a:schemeClr>
                </a:solidFill>
                <a:effectLst/>
                <a:uLnTx/>
                <a:uFillTx/>
                <a:latin typeface="Tahoma" pitchFamily="34" charset="0"/>
                <a:ea typeface="Tahoma" pitchFamily="34" charset="0"/>
                <a:cs typeface="Tahoma" pitchFamily="34" charset="0"/>
              </a:rPr>
              <a:t> </a:t>
            </a:r>
            <a:r>
              <a:rPr kumimoji="0" lang="en-US" sz="2400" b="0" i="0" u="none" strike="noStrike" kern="1200" cap="none" spc="0" normalizeH="0" baseline="0" noProof="0" dirty="0" err="1" smtClean="0">
                <a:ln>
                  <a:noFill/>
                </a:ln>
                <a:solidFill>
                  <a:schemeClr val="tx2">
                    <a:lumMod val="75000"/>
                  </a:schemeClr>
                </a:solidFill>
                <a:effectLst/>
                <a:uLnTx/>
                <a:uFillTx/>
                <a:latin typeface="Tahoma" pitchFamily="34" charset="0"/>
                <a:ea typeface="Tahoma" pitchFamily="34" charset="0"/>
                <a:cs typeface="Tahoma" pitchFamily="34" charset="0"/>
              </a:rPr>
              <a:t>ekonomi</a:t>
            </a:r>
            <a:r>
              <a:rPr kumimoji="0" lang="en-US" sz="2400" b="0" i="0" u="none" strike="noStrike" kern="1200" cap="none" spc="0" normalizeH="0" baseline="0" noProof="0" dirty="0" smtClean="0">
                <a:ln>
                  <a:noFill/>
                </a:ln>
                <a:solidFill>
                  <a:schemeClr val="tx2">
                    <a:lumMod val="75000"/>
                  </a:schemeClr>
                </a:solidFill>
                <a:effectLst/>
                <a:uLnTx/>
                <a:uFillTx/>
                <a:latin typeface="Tahoma" pitchFamily="34" charset="0"/>
                <a:ea typeface="Tahoma" pitchFamily="34" charset="0"/>
                <a:cs typeface="Tahoma" pitchFamily="34" charset="0"/>
              </a:rPr>
              <a:t>, </a:t>
            </a:r>
            <a:r>
              <a:rPr kumimoji="0" lang="en-US" sz="2400" b="0" i="0" u="none" strike="noStrike" kern="1200" cap="none" spc="0" normalizeH="0" baseline="0" noProof="0" dirty="0" err="1" smtClean="0">
                <a:ln>
                  <a:noFill/>
                </a:ln>
                <a:solidFill>
                  <a:schemeClr val="tx2">
                    <a:lumMod val="75000"/>
                  </a:schemeClr>
                </a:solidFill>
                <a:effectLst/>
                <a:uLnTx/>
                <a:uFillTx/>
                <a:latin typeface="Tahoma" pitchFamily="34" charset="0"/>
                <a:ea typeface="Tahoma" pitchFamily="34" charset="0"/>
                <a:cs typeface="Tahoma" pitchFamily="34" charset="0"/>
              </a:rPr>
              <a:t>sebagai</a:t>
            </a:r>
            <a:r>
              <a:rPr kumimoji="0" lang="en-US" sz="2400" b="0" i="0" u="none" strike="noStrike" kern="1200" cap="none" spc="0" normalizeH="0" baseline="0" noProof="0" dirty="0" smtClean="0">
                <a:ln>
                  <a:noFill/>
                </a:ln>
                <a:solidFill>
                  <a:schemeClr val="tx2">
                    <a:lumMod val="75000"/>
                  </a:schemeClr>
                </a:solidFill>
                <a:effectLst/>
                <a:uLnTx/>
                <a:uFillTx/>
                <a:latin typeface="Tahoma" pitchFamily="34" charset="0"/>
                <a:ea typeface="Tahoma" pitchFamily="34" charset="0"/>
                <a:cs typeface="Tahoma" pitchFamily="34" charset="0"/>
              </a:rPr>
              <a:t> </a:t>
            </a:r>
            <a:r>
              <a:rPr kumimoji="0" lang="en-US" sz="2400" b="0" i="0" u="none" strike="noStrike" kern="1200" cap="none" spc="0" normalizeH="0" baseline="0" noProof="0" dirty="0" err="1" smtClean="0">
                <a:ln>
                  <a:noFill/>
                </a:ln>
                <a:solidFill>
                  <a:schemeClr val="tx2">
                    <a:lumMod val="75000"/>
                  </a:schemeClr>
                </a:solidFill>
                <a:effectLst/>
                <a:uLnTx/>
                <a:uFillTx/>
                <a:latin typeface="Tahoma" pitchFamily="34" charset="0"/>
                <a:ea typeface="Tahoma" pitchFamily="34" charset="0"/>
                <a:cs typeface="Tahoma" pitchFamily="34" charset="0"/>
              </a:rPr>
              <a:t>upaya</a:t>
            </a:r>
            <a:r>
              <a:rPr kumimoji="0" lang="en-US" sz="2400" b="0" i="0" u="none" strike="noStrike" kern="1200" cap="none" spc="0" normalizeH="0" baseline="0" noProof="0" dirty="0" smtClean="0">
                <a:ln>
                  <a:noFill/>
                </a:ln>
                <a:solidFill>
                  <a:schemeClr val="tx2">
                    <a:lumMod val="75000"/>
                  </a:schemeClr>
                </a:solidFill>
                <a:effectLst/>
                <a:uLnTx/>
                <a:uFillTx/>
                <a:latin typeface="Tahoma" pitchFamily="34" charset="0"/>
                <a:ea typeface="Tahoma" pitchFamily="34" charset="0"/>
                <a:cs typeface="Tahoma" pitchFamily="34" charset="0"/>
              </a:rPr>
              <a:t> </a:t>
            </a:r>
            <a:r>
              <a:rPr kumimoji="0" lang="en-US" sz="2400" b="0" i="0" u="none" strike="noStrike" kern="1200" cap="none" spc="0" normalizeH="0" baseline="0" noProof="0" dirty="0" err="1" smtClean="0">
                <a:ln>
                  <a:noFill/>
                </a:ln>
                <a:solidFill>
                  <a:schemeClr val="tx2">
                    <a:lumMod val="75000"/>
                  </a:schemeClr>
                </a:solidFill>
                <a:effectLst/>
                <a:uLnTx/>
                <a:uFillTx/>
                <a:latin typeface="Tahoma" pitchFamily="34" charset="0"/>
                <a:ea typeface="Tahoma" pitchFamily="34" charset="0"/>
                <a:cs typeface="Tahoma" pitchFamily="34" charset="0"/>
              </a:rPr>
              <a:t>untuk</a:t>
            </a:r>
            <a:r>
              <a:rPr kumimoji="0" lang="en-US" sz="2400" b="0" i="0" u="none" strike="noStrike" kern="1200" cap="none" spc="0" normalizeH="0" baseline="0" noProof="0" dirty="0" smtClean="0">
                <a:ln>
                  <a:noFill/>
                </a:ln>
                <a:solidFill>
                  <a:schemeClr val="tx2">
                    <a:lumMod val="75000"/>
                  </a:schemeClr>
                </a:solidFill>
                <a:effectLst/>
                <a:uLnTx/>
                <a:uFillTx/>
                <a:latin typeface="Tahoma" pitchFamily="34" charset="0"/>
                <a:ea typeface="Tahoma" pitchFamily="34" charset="0"/>
                <a:cs typeface="Tahoma" pitchFamily="34" charset="0"/>
              </a:rPr>
              <a:t> </a:t>
            </a:r>
            <a:r>
              <a:rPr kumimoji="0" lang="en-US" sz="2400" b="0" i="0" u="none" strike="noStrike" kern="1200" cap="none" spc="0" normalizeH="0" baseline="0" noProof="0" dirty="0" err="1" smtClean="0">
                <a:ln>
                  <a:noFill/>
                </a:ln>
                <a:solidFill>
                  <a:schemeClr val="tx2">
                    <a:lumMod val="75000"/>
                  </a:schemeClr>
                </a:solidFill>
                <a:effectLst/>
                <a:uLnTx/>
                <a:uFillTx/>
                <a:latin typeface="Tahoma" pitchFamily="34" charset="0"/>
                <a:ea typeface="Tahoma" pitchFamily="34" charset="0"/>
                <a:cs typeface="Tahoma" pitchFamily="34" charset="0"/>
              </a:rPr>
              <a:t>memperluas</a:t>
            </a:r>
            <a:r>
              <a:rPr kumimoji="0" lang="en-US" sz="2400" b="0" i="0" u="none" strike="noStrike" kern="1200" cap="none" spc="0" normalizeH="0" baseline="0" noProof="0" dirty="0" smtClean="0">
                <a:ln>
                  <a:noFill/>
                </a:ln>
                <a:solidFill>
                  <a:schemeClr val="tx2">
                    <a:lumMod val="75000"/>
                  </a:schemeClr>
                </a:solidFill>
                <a:effectLst/>
                <a:uLnTx/>
                <a:uFillTx/>
                <a:latin typeface="Tahoma" pitchFamily="34" charset="0"/>
                <a:ea typeface="Tahoma" pitchFamily="34" charset="0"/>
                <a:cs typeface="Tahoma" pitchFamily="34" charset="0"/>
              </a:rPr>
              <a:t> </a:t>
            </a:r>
            <a:r>
              <a:rPr kumimoji="0" lang="en-US" sz="2400" b="0" i="0" u="none" strike="noStrike" kern="1200" cap="none" spc="0" normalizeH="0" baseline="0" noProof="0" dirty="0" err="1" smtClean="0">
                <a:ln>
                  <a:noFill/>
                </a:ln>
                <a:solidFill>
                  <a:schemeClr val="tx2">
                    <a:lumMod val="75000"/>
                  </a:schemeClr>
                </a:solidFill>
                <a:effectLst/>
                <a:uLnTx/>
                <a:uFillTx/>
                <a:latin typeface="Tahoma" pitchFamily="34" charset="0"/>
                <a:ea typeface="Tahoma" pitchFamily="34" charset="0"/>
                <a:cs typeface="Tahoma" pitchFamily="34" charset="0"/>
              </a:rPr>
              <a:t>usaha</a:t>
            </a:r>
            <a:r>
              <a:rPr kumimoji="0" lang="en-US" sz="2400" b="0" i="0" u="none" strike="noStrike" kern="1200" cap="none" spc="0" normalizeH="0" baseline="0" noProof="0" dirty="0" smtClean="0">
                <a:ln>
                  <a:noFill/>
                </a:ln>
                <a:solidFill>
                  <a:schemeClr val="tx2">
                    <a:lumMod val="75000"/>
                  </a:schemeClr>
                </a:solidFill>
                <a:effectLst/>
                <a:uLnTx/>
                <a:uFillTx/>
                <a:latin typeface="Tahoma" pitchFamily="34" charset="0"/>
                <a:ea typeface="Tahoma" pitchFamily="34" charset="0"/>
                <a:cs typeface="Tahoma" pitchFamily="34" charset="0"/>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4" name="Rectangle 3"/>
          <p:cNvSpPr/>
          <p:nvPr/>
        </p:nvSpPr>
        <p:spPr>
          <a:xfrm>
            <a:off x="0" y="0"/>
            <a:ext cx="9144000" cy="7086600"/>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 name="Rectangle 5"/>
          <p:cNvSpPr/>
          <p:nvPr/>
        </p:nvSpPr>
        <p:spPr>
          <a:xfrm>
            <a:off x="5943600" y="4724400"/>
            <a:ext cx="3200400" cy="23622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4724400"/>
            <a:ext cx="3124200" cy="23622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Change-Management-1.jpg"/>
          <p:cNvPicPr>
            <a:picLocks noChangeAspect="1"/>
          </p:cNvPicPr>
          <p:nvPr/>
        </p:nvPicPr>
        <p:blipFill>
          <a:blip r:embed="rId2"/>
          <a:stretch>
            <a:fillRect/>
          </a:stretch>
        </p:blipFill>
        <p:spPr>
          <a:xfrm>
            <a:off x="3352800" y="4724400"/>
            <a:ext cx="2362200" cy="2362200"/>
          </a:xfrm>
          <a:prstGeom prst="rect">
            <a:avLst/>
          </a:prstGeom>
        </p:spPr>
      </p:pic>
      <p:sp>
        <p:nvSpPr>
          <p:cNvPr id="11" name="Rectangle 2"/>
          <p:cNvSpPr txBox="1">
            <a:spLocks noChangeArrowheads="1"/>
          </p:cNvSpPr>
          <p:nvPr/>
        </p:nvSpPr>
        <p:spPr>
          <a:xfrm>
            <a:off x="1066800" y="533400"/>
            <a:ext cx="6781800" cy="762000"/>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sv-SE" sz="2400" b="1" i="0" u="none" strike="noStrike" kern="1200" cap="none" spc="0" normalizeH="0" baseline="0" noProof="0" dirty="0" smtClean="0">
                <a:ln>
                  <a:noFill/>
                </a:ln>
                <a:effectLst/>
                <a:uLnTx/>
                <a:uFillTx/>
                <a:latin typeface="Tahoma" pitchFamily="34" charset="0"/>
                <a:ea typeface="Tahoma" pitchFamily="34" charset="0"/>
                <a:cs typeface="Tahoma" pitchFamily="34" charset="0"/>
              </a:rPr>
              <a:t>Alasan Penggabungan Usaha</a:t>
            </a:r>
            <a:endParaRPr kumimoji="0" lang="en-US" sz="2400" b="1" i="0" u="none" strike="noStrike" kern="1200" cap="none" spc="0" normalizeH="0" baseline="0" noProof="0" dirty="0" smtClean="0">
              <a:ln>
                <a:noFill/>
              </a:ln>
              <a:effectLst/>
              <a:uLnTx/>
              <a:uFillTx/>
              <a:latin typeface="Tahoma" pitchFamily="34" charset="0"/>
              <a:ea typeface="Tahoma" pitchFamily="34" charset="0"/>
              <a:cs typeface="Tahoma" pitchFamily="34" charset="0"/>
            </a:endParaRPr>
          </a:p>
        </p:txBody>
      </p:sp>
      <p:sp>
        <p:nvSpPr>
          <p:cNvPr id="12" name="Rectangle 3"/>
          <p:cNvSpPr txBox="1">
            <a:spLocks noChangeArrowheads="1"/>
          </p:cNvSpPr>
          <p:nvPr/>
        </p:nvSpPr>
        <p:spPr>
          <a:xfrm>
            <a:off x="1066800" y="1600200"/>
            <a:ext cx="7269163" cy="5029200"/>
          </a:xfrm>
          <a:prstGeom prst="rect">
            <a:avLst/>
          </a:prstGeom>
        </p:spPr>
        <p:txBody>
          <a:bodyPr vert="horz" lIns="91440" tIns="45720" rIns="91440" bIns="45720" rtlCol="0">
            <a:normAutofit/>
          </a:bodyPr>
          <a:lstStyle/>
          <a:p>
            <a:pPr marL="457200" marR="0" lvl="0" indent="-457200" defTabSz="914400" rtl="0" eaLnBrk="1" fontAlgn="auto" latinLnBrk="0" hangingPunct="1">
              <a:lnSpc>
                <a:spcPct val="90000"/>
              </a:lnSpc>
              <a:spcBef>
                <a:spcPct val="20000"/>
              </a:spcBef>
              <a:spcAft>
                <a:spcPts val="0"/>
              </a:spcAft>
              <a:buClrTx/>
              <a:buSzTx/>
              <a:buFont typeface="+mj-lt"/>
              <a:buAutoNum type="arabicPeriod"/>
              <a:tabLst/>
              <a:defRPr/>
            </a:pPr>
            <a:r>
              <a:rPr kumimoji="0" lang="sv-SE" sz="2400" b="0" i="0" u="none" strike="noStrike" kern="1200" cap="none" spc="0" normalizeH="0" baseline="0" noProof="0" dirty="0" smtClean="0">
                <a:ln>
                  <a:noFill/>
                </a:ln>
                <a:effectLst/>
                <a:uLnTx/>
                <a:uFillTx/>
                <a:latin typeface="Tahoma" pitchFamily="34" charset="0"/>
                <a:ea typeface="Tahoma" pitchFamily="34" charset="0"/>
                <a:cs typeface="Tahoma" pitchFamily="34" charset="0"/>
              </a:rPr>
              <a:t>Investasi yang menguntungkan</a:t>
            </a:r>
          </a:p>
          <a:p>
            <a:pPr marL="457200" marR="0" lvl="0" indent="-457200" defTabSz="914400" rtl="0" eaLnBrk="1" fontAlgn="auto" latinLnBrk="0" hangingPunct="1">
              <a:lnSpc>
                <a:spcPct val="90000"/>
              </a:lnSpc>
              <a:spcBef>
                <a:spcPct val="20000"/>
              </a:spcBef>
              <a:spcAft>
                <a:spcPts val="0"/>
              </a:spcAft>
              <a:buClrTx/>
              <a:buSzTx/>
              <a:buFont typeface="+mj-lt"/>
              <a:buAutoNum type="arabicPeriod"/>
              <a:tabLst/>
              <a:defRPr/>
            </a:pPr>
            <a:r>
              <a:rPr kumimoji="0" lang="sv-SE" sz="2400" b="0" i="0" u="none" strike="noStrike" kern="1200" cap="none" spc="0" normalizeH="0" baseline="0" noProof="0" dirty="0" smtClean="0">
                <a:ln>
                  <a:noFill/>
                </a:ln>
                <a:effectLst/>
                <a:uLnTx/>
                <a:uFillTx/>
                <a:latin typeface="Tahoma" pitchFamily="34" charset="0"/>
                <a:ea typeface="Tahoma" pitchFamily="34" charset="0"/>
                <a:cs typeface="Tahoma" pitchFamily="34" charset="0"/>
              </a:rPr>
              <a:t>Mendapatkan kendali atas perusahaan lain</a:t>
            </a:r>
          </a:p>
          <a:p>
            <a:pPr marL="457200" marR="0" lvl="0" indent="-457200" defTabSz="914400" rtl="0" eaLnBrk="1" fontAlgn="auto" latinLnBrk="0" hangingPunct="1">
              <a:lnSpc>
                <a:spcPct val="90000"/>
              </a:lnSpc>
              <a:spcBef>
                <a:spcPct val="20000"/>
              </a:spcBef>
              <a:spcAft>
                <a:spcPts val="0"/>
              </a:spcAft>
              <a:buClrTx/>
              <a:buSzTx/>
              <a:buFont typeface="+mj-lt"/>
              <a:buAutoNum type="arabicPeriod"/>
              <a:tabLst/>
              <a:defRPr/>
            </a:pPr>
            <a:r>
              <a:rPr kumimoji="0" lang="sv-SE" sz="2400" b="0" i="0" u="none" strike="noStrike" kern="1200" cap="none" spc="0" normalizeH="0" baseline="0" noProof="0" dirty="0" smtClean="0">
                <a:ln>
                  <a:noFill/>
                </a:ln>
                <a:effectLst/>
                <a:uLnTx/>
                <a:uFillTx/>
                <a:latin typeface="Tahoma" pitchFamily="34" charset="0"/>
                <a:ea typeface="Tahoma" pitchFamily="34" charset="0"/>
                <a:cs typeface="Tahoma" pitchFamily="34" charset="0"/>
              </a:rPr>
              <a:t>Memasuki pasar baru (area produk baru) melalui perusahaan yang sudah menguasai pasar	</a:t>
            </a:r>
            <a:endParaRPr kumimoji="0" lang="en-US" sz="2400" b="0" i="0" u="none" strike="noStrike" kern="1200" cap="none" spc="0" normalizeH="0" baseline="0" noProof="0" dirty="0" smtClean="0">
              <a:ln>
                <a:noFill/>
              </a:ln>
              <a:effectLst/>
              <a:uLnTx/>
              <a:uFillTx/>
              <a:latin typeface="Tahoma" pitchFamily="34" charset="0"/>
              <a:ea typeface="Tahoma" pitchFamily="34" charset="0"/>
              <a:cs typeface="Tahoma" pitchFamily="34" charset="0"/>
            </a:endParaRPr>
          </a:p>
          <a:p>
            <a:pPr marL="457200" marR="0" lvl="0" indent="-457200" defTabSz="914400" rtl="0" eaLnBrk="1" fontAlgn="auto" latinLnBrk="0" hangingPunct="1">
              <a:lnSpc>
                <a:spcPct val="90000"/>
              </a:lnSpc>
              <a:spcBef>
                <a:spcPct val="20000"/>
              </a:spcBef>
              <a:spcAft>
                <a:spcPts val="0"/>
              </a:spcAft>
              <a:buClrTx/>
              <a:buSzTx/>
              <a:buFont typeface="+mj-lt"/>
              <a:buAutoNum type="arabicPeriod"/>
              <a:tabLst/>
              <a:defRPr/>
            </a:pPr>
            <a:r>
              <a:rPr kumimoji="0" lang="sv-SE" sz="2400" b="0" i="0" u="none" strike="noStrike" kern="1200" cap="none" spc="0" normalizeH="0" baseline="0" noProof="0" dirty="0" smtClean="0">
                <a:ln>
                  <a:noFill/>
                </a:ln>
                <a:effectLst/>
                <a:uLnTx/>
                <a:uFillTx/>
                <a:latin typeface="Tahoma" pitchFamily="34" charset="0"/>
                <a:ea typeface="Tahoma" pitchFamily="34" charset="0"/>
                <a:cs typeface="Tahoma" pitchFamily="34" charset="0"/>
              </a:rPr>
              <a:t>Memastikan pasokan bahan baku (input produksi) lain</a:t>
            </a:r>
            <a:endParaRPr kumimoji="0" lang="en-US" sz="2400" b="0" i="0" u="none" strike="noStrike" kern="1200" cap="none" spc="0" normalizeH="0" baseline="0" noProof="0" dirty="0" smtClean="0">
              <a:ln>
                <a:noFill/>
              </a:ln>
              <a:effectLst/>
              <a:uLnTx/>
              <a:uFillTx/>
              <a:latin typeface="Tahoma" pitchFamily="34" charset="0"/>
              <a:ea typeface="Tahoma" pitchFamily="34" charset="0"/>
              <a:cs typeface="Tahoma" pitchFamily="34" charset="0"/>
            </a:endParaRPr>
          </a:p>
          <a:p>
            <a:pPr marL="457200" marR="0" lvl="0" indent="-457200" defTabSz="914400" rtl="0" eaLnBrk="1" fontAlgn="auto" latinLnBrk="0" hangingPunct="1">
              <a:lnSpc>
                <a:spcPct val="90000"/>
              </a:lnSpc>
              <a:spcBef>
                <a:spcPct val="20000"/>
              </a:spcBef>
              <a:spcAft>
                <a:spcPts val="0"/>
              </a:spcAft>
              <a:buClrTx/>
              <a:buSzTx/>
              <a:buFont typeface="+mj-lt"/>
              <a:buAutoNum type="arabicPeriod"/>
              <a:tabLst/>
              <a:defRPr/>
            </a:pPr>
            <a:r>
              <a:rPr kumimoji="0" lang="sv-SE" sz="2400" b="0" i="0" u="none" strike="noStrike" kern="1200" cap="none" spc="0" normalizeH="0" baseline="0" noProof="0" dirty="0" smtClean="0">
                <a:ln>
                  <a:noFill/>
                </a:ln>
                <a:effectLst/>
                <a:uLnTx/>
                <a:uFillTx/>
                <a:latin typeface="Tahoma" pitchFamily="34" charset="0"/>
                <a:ea typeface="Tahoma" pitchFamily="34" charset="0"/>
                <a:cs typeface="Tahoma" pitchFamily="34" charset="0"/>
              </a:rPr>
              <a:t>Memastikan output produksi bagi pelanggan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4" name="Rectangle 3"/>
          <p:cNvSpPr/>
          <p:nvPr/>
        </p:nvSpPr>
        <p:spPr>
          <a:xfrm>
            <a:off x="0" y="0"/>
            <a:ext cx="9144000" cy="7086600"/>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 name="Rectangle 5"/>
          <p:cNvSpPr/>
          <p:nvPr/>
        </p:nvSpPr>
        <p:spPr>
          <a:xfrm>
            <a:off x="5943600" y="4724400"/>
            <a:ext cx="3200400" cy="23622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4724400"/>
            <a:ext cx="3124200" cy="23622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Change-Management-1.jpg"/>
          <p:cNvPicPr>
            <a:picLocks noChangeAspect="1"/>
          </p:cNvPicPr>
          <p:nvPr/>
        </p:nvPicPr>
        <p:blipFill>
          <a:blip r:embed="rId2"/>
          <a:stretch>
            <a:fillRect/>
          </a:stretch>
        </p:blipFill>
        <p:spPr>
          <a:xfrm>
            <a:off x="3352800" y="4724400"/>
            <a:ext cx="2362200" cy="2362200"/>
          </a:xfrm>
          <a:prstGeom prst="rect">
            <a:avLst/>
          </a:prstGeom>
        </p:spPr>
      </p:pic>
      <p:sp>
        <p:nvSpPr>
          <p:cNvPr id="11" name="Rectangle 2"/>
          <p:cNvSpPr txBox="1">
            <a:spLocks noChangeArrowheads="1"/>
          </p:cNvSpPr>
          <p:nvPr/>
        </p:nvSpPr>
        <p:spPr>
          <a:xfrm>
            <a:off x="1143000" y="304801"/>
            <a:ext cx="7467600" cy="1371600"/>
          </a:xfrm>
          <a:prstGeom prst="rect">
            <a:avLst/>
          </a:prstGeom>
        </p:spPr>
        <p:txBody>
          <a:bodyPr vert="horz" lIns="91440" tIns="45720" rIns="91440" bIns="45720" rtlCol="0" anchor="ctr">
            <a:normAutofit/>
          </a:bodyPr>
          <a:lstStyle/>
          <a:p>
            <a:pPr marL="457200" marR="0" lvl="0" indent="-457200" defTabSz="914400" rtl="0" eaLnBrk="1" fontAlgn="auto" latinLnBrk="0" hangingPunct="1">
              <a:lnSpc>
                <a:spcPct val="100000"/>
              </a:lnSpc>
              <a:spcBef>
                <a:spcPct val="0"/>
              </a:spcBef>
              <a:spcAft>
                <a:spcPts val="0"/>
              </a:spcAft>
              <a:buClrTx/>
              <a:buSzTx/>
              <a:tabLst/>
              <a:defRPr/>
            </a:pPr>
            <a:r>
              <a:rPr lang="en-US" sz="2400" b="1" dirty="0" err="1" smtClean="0">
                <a:latin typeface="Tahoma" pitchFamily="34" charset="0"/>
                <a:ea typeface="Tahoma" pitchFamily="34" charset="0"/>
                <a:cs typeface="Tahoma" pitchFamily="34" charset="0"/>
              </a:rPr>
              <a:t>Alasan</a:t>
            </a:r>
            <a:r>
              <a:rPr lang="en-US" sz="2400" b="1" dirty="0" smtClean="0">
                <a:latin typeface="Tahoma" pitchFamily="34" charset="0"/>
                <a:ea typeface="Tahoma" pitchFamily="34" charset="0"/>
                <a:cs typeface="Tahoma" pitchFamily="34" charset="0"/>
              </a:rPr>
              <a:t> Lain </a:t>
            </a:r>
            <a:r>
              <a:rPr lang="en-US" sz="2400" b="1" dirty="0" err="1" smtClean="0">
                <a:latin typeface="Tahoma" pitchFamily="34" charset="0"/>
                <a:ea typeface="Tahoma" pitchFamily="34" charset="0"/>
                <a:cs typeface="Tahoma" pitchFamily="34" charset="0"/>
              </a:rPr>
              <a:t>Penggabungan</a:t>
            </a:r>
            <a:r>
              <a:rPr lang="en-US" sz="2400" b="1" dirty="0" smtClean="0">
                <a:latin typeface="Tahoma" pitchFamily="34" charset="0"/>
                <a:ea typeface="Tahoma" pitchFamily="34" charset="0"/>
                <a:cs typeface="Tahoma" pitchFamily="34" charset="0"/>
              </a:rPr>
              <a:t> Usaha</a:t>
            </a:r>
            <a:endParaRPr kumimoji="0" lang="en-US" sz="2400" b="1" i="0" u="none" strike="noStrike" kern="1200" cap="none" spc="0" normalizeH="0" baseline="0" noProof="0" dirty="0" smtClean="0">
              <a:ln>
                <a:noFill/>
              </a:ln>
              <a:effectLst/>
              <a:uLnTx/>
              <a:uFillTx/>
              <a:latin typeface="Tahoma" pitchFamily="34" charset="0"/>
              <a:ea typeface="Tahoma" pitchFamily="34" charset="0"/>
              <a:cs typeface="Tahoma" pitchFamily="34" charset="0"/>
            </a:endParaRPr>
          </a:p>
        </p:txBody>
      </p:sp>
      <p:sp>
        <p:nvSpPr>
          <p:cNvPr id="12" name="Rectangle 3"/>
          <p:cNvSpPr txBox="1">
            <a:spLocks noChangeArrowheads="1"/>
          </p:cNvSpPr>
          <p:nvPr/>
        </p:nvSpPr>
        <p:spPr>
          <a:xfrm>
            <a:off x="1066800" y="2051050"/>
            <a:ext cx="7543800" cy="3532188"/>
          </a:xfrm>
          <a:prstGeom prst="rect">
            <a:avLst/>
          </a:prstGeom>
        </p:spPr>
        <p:txBody>
          <a:bodyPr vert="horz" lIns="91440" tIns="45720" rIns="91440" bIns="45720" rtlCol="0">
            <a:normAutofit/>
          </a:bodyPr>
          <a:lstStyle/>
          <a:p>
            <a:pPr marL="457200" marR="0" lvl="0" indent="-457200" defTabSz="914400" rtl="0" eaLnBrk="1" fontAlgn="auto" latinLnBrk="0" hangingPunct="1">
              <a:lnSpc>
                <a:spcPct val="100000"/>
              </a:lnSpc>
              <a:spcBef>
                <a:spcPct val="20000"/>
              </a:spcBef>
              <a:spcAft>
                <a:spcPts val="0"/>
              </a:spcAft>
              <a:buClrTx/>
              <a:buSzTx/>
              <a:buFont typeface="+mj-lt"/>
              <a:buAutoNum type="arabicPeriod"/>
              <a:tabLst/>
              <a:defRPr/>
            </a:pPr>
            <a:r>
              <a:rPr kumimoji="0" lang="sv-SE" sz="2400" b="0" i="0" u="none" strike="noStrike" kern="1200" cap="none" spc="0" normalizeH="0" baseline="0" noProof="0" smtClean="0">
                <a:ln>
                  <a:noFill/>
                </a:ln>
                <a:effectLst/>
                <a:uLnTx/>
                <a:uFillTx/>
                <a:latin typeface="Tahoma" pitchFamily="34" charset="0"/>
                <a:ea typeface="Tahoma" pitchFamily="34" charset="0"/>
                <a:cs typeface="Tahoma" pitchFamily="34" charset="0"/>
              </a:rPr>
              <a:t>Diversivikasi usaha (kasus Boeing)</a:t>
            </a:r>
            <a:r>
              <a:rPr kumimoji="0" lang="en-US" sz="2400" b="0" i="0" u="none" strike="noStrike" kern="1200" cap="none" spc="0" normalizeH="0" baseline="0" noProof="0" smtClean="0">
                <a:ln>
                  <a:noFill/>
                </a:ln>
                <a:effectLst/>
                <a:uLnTx/>
                <a:uFillTx/>
                <a:latin typeface="Tahoma" pitchFamily="34" charset="0"/>
                <a:ea typeface="Tahoma" pitchFamily="34" charset="0"/>
                <a:cs typeface="Tahoma" pitchFamily="34" charset="0"/>
              </a:rPr>
              <a:t> </a:t>
            </a:r>
          </a:p>
          <a:p>
            <a:pPr marL="457200" marR="0" lvl="0" indent="-457200" defTabSz="914400" rtl="0" eaLnBrk="1" fontAlgn="auto" latinLnBrk="0" hangingPunct="1">
              <a:lnSpc>
                <a:spcPct val="100000"/>
              </a:lnSpc>
              <a:spcBef>
                <a:spcPct val="20000"/>
              </a:spcBef>
              <a:spcAft>
                <a:spcPts val="0"/>
              </a:spcAft>
              <a:buClrTx/>
              <a:buSzTx/>
              <a:buFont typeface="+mj-lt"/>
              <a:buAutoNum type="arabicPeriod"/>
              <a:tabLst/>
              <a:defRPr/>
            </a:pPr>
            <a:r>
              <a:rPr kumimoji="0" lang="en-US" sz="2400" b="0" i="0" u="none" strike="noStrike" kern="1200" cap="none" spc="0" normalizeH="0" baseline="0" noProof="0" smtClean="0">
                <a:ln>
                  <a:noFill/>
                </a:ln>
                <a:effectLst/>
                <a:uLnTx/>
                <a:uFillTx/>
                <a:latin typeface="Tahoma" pitchFamily="34" charset="0"/>
                <a:ea typeface="Tahoma" pitchFamily="34" charset="0"/>
                <a:cs typeface="Tahoma" pitchFamily="34" charset="0"/>
              </a:rPr>
              <a:t>U</a:t>
            </a:r>
            <a:r>
              <a:rPr kumimoji="0" lang="sv-SE" sz="2400" b="0" i="0" u="none" strike="noStrike" kern="1200" cap="none" spc="0" normalizeH="0" baseline="0" noProof="0" smtClean="0">
                <a:ln>
                  <a:noFill/>
                </a:ln>
                <a:effectLst/>
                <a:uLnTx/>
                <a:uFillTx/>
                <a:latin typeface="Tahoma" pitchFamily="34" charset="0"/>
                <a:ea typeface="Tahoma" pitchFamily="34" charset="0"/>
                <a:cs typeface="Tahoma" pitchFamily="34" charset="0"/>
              </a:rPr>
              <a:t>kuran perusahaan (skala perusahaan)</a:t>
            </a:r>
            <a:endParaRPr kumimoji="0" lang="en-US" sz="2400" b="0" i="0" u="none" strike="noStrike" kern="1200" cap="none" spc="0" normalizeH="0" baseline="0" noProof="0" smtClean="0">
              <a:ln>
                <a:noFill/>
              </a:ln>
              <a:effectLst/>
              <a:uLnTx/>
              <a:uFillTx/>
              <a:latin typeface="Tahoma" pitchFamily="34" charset="0"/>
              <a:ea typeface="Tahoma" pitchFamily="34" charset="0"/>
              <a:cs typeface="Tahoma" pitchFamily="34" charset="0"/>
            </a:endParaRPr>
          </a:p>
          <a:p>
            <a:pPr marL="457200" marR="0" lvl="0" indent="-457200" defTabSz="914400" rtl="0" eaLnBrk="1" fontAlgn="auto" latinLnBrk="0" hangingPunct="1">
              <a:lnSpc>
                <a:spcPct val="100000"/>
              </a:lnSpc>
              <a:spcBef>
                <a:spcPct val="20000"/>
              </a:spcBef>
              <a:spcAft>
                <a:spcPts val="0"/>
              </a:spcAft>
              <a:buClrTx/>
              <a:buSzTx/>
              <a:buFont typeface="+mj-lt"/>
              <a:buAutoNum type="arabicPeriod"/>
              <a:tabLst/>
              <a:defRPr/>
            </a:pPr>
            <a:r>
              <a:rPr kumimoji="0" lang="sv-SE" sz="2400" b="0" i="0" u="none" strike="noStrike" kern="1200" cap="none" spc="0" normalizeH="0" baseline="0" noProof="0" smtClean="0">
                <a:ln>
                  <a:noFill/>
                </a:ln>
                <a:effectLst/>
                <a:uLnTx/>
                <a:uFillTx/>
                <a:latin typeface="Tahoma" pitchFamily="34" charset="0"/>
                <a:ea typeface="Tahoma" pitchFamily="34" charset="0"/>
                <a:cs typeface="Tahoma" pitchFamily="34" charset="0"/>
              </a:rPr>
              <a:t>Mendapatkan teknologi baru</a:t>
            </a:r>
            <a:endParaRPr kumimoji="0" lang="en-US" sz="2400" b="0" i="0" u="none" strike="noStrike" kern="1200" cap="none" spc="0" normalizeH="0" baseline="0" noProof="0" smtClean="0">
              <a:ln>
                <a:noFill/>
              </a:ln>
              <a:effectLst/>
              <a:uLnTx/>
              <a:uFillTx/>
              <a:latin typeface="Tahoma" pitchFamily="34" charset="0"/>
              <a:ea typeface="Tahoma" pitchFamily="34" charset="0"/>
              <a:cs typeface="Tahoma" pitchFamily="34" charset="0"/>
            </a:endParaRPr>
          </a:p>
          <a:p>
            <a:pPr marL="457200" marR="0" lvl="0" indent="-457200" defTabSz="914400" rtl="0" eaLnBrk="1" fontAlgn="auto" latinLnBrk="0" hangingPunct="1">
              <a:lnSpc>
                <a:spcPct val="100000"/>
              </a:lnSpc>
              <a:spcBef>
                <a:spcPct val="20000"/>
              </a:spcBef>
              <a:spcAft>
                <a:spcPts val="0"/>
              </a:spcAft>
              <a:buClrTx/>
              <a:buSzTx/>
              <a:buFont typeface="+mj-lt"/>
              <a:buAutoNum type="arabicPeriod"/>
              <a:tabLst/>
              <a:defRPr/>
            </a:pPr>
            <a:r>
              <a:rPr kumimoji="0" lang="en-US" sz="2400" b="0" i="0" u="none" strike="noStrike" kern="1200" cap="none" spc="0" normalizeH="0" baseline="0" noProof="0" smtClean="0">
                <a:ln>
                  <a:noFill/>
                </a:ln>
                <a:effectLst/>
                <a:uLnTx/>
                <a:uFillTx/>
                <a:latin typeface="Tahoma" pitchFamily="34" charset="0"/>
                <a:ea typeface="Tahoma" pitchFamily="34" charset="0"/>
                <a:cs typeface="Tahoma" pitchFamily="34" charset="0"/>
              </a:rPr>
              <a:t>Mengurangi tingkat persaingan</a:t>
            </a:r>
          </a:p>
          <a:p>
            <a:pPr marL="457200" marR="0" lvl="0" indent="-457200" defTabSz="914400" rtl="0" eaLnBrk="1" fontAlgn="auto" latinLnBrk="0" hangingPunct="1">
              <a:lnSpc>
                <a:spcPct val="100000"/>
              </a:lnSpc>
              <a:spcBef>
                <a:spcPct val="20000"/>
              </a:spcBef>
              <a:spcAft>
                <a:spcPts val="0"/>
              </a:spcAft>
              <a:buClrTx/>
              <a:buSzTx/>
              <a:buFont typeface="+mj-lt"/>
              <a:buAutoNum type="arabicPeriod"/>
              <a:tabLst/>
              <a:defRPr/>
            </a:pPr>
            <a:r>
              <a:rPr kumimoji="0" lang="en-US" sz="2400" b="0" i="0" u="none" strike="noStrike" kern="1200" cap="none" spc="0" normalizeH="0" baseline="0" noProof="0" smtClean="0">
                <a:ln>
                  <a:noFill/>
                </a:ln>
                <a:effectLst/>
                <a:uLnTx/>
                <a:uFillTx/>
                <a:latin typeface="Tahoma" pitchFamily="34" charset="0"/>
                <a:ea typeface="Tahoma" pitchFamily="34" charset="0"/>
                <a:cs typeface="Tahoma" pitchFamily="34" charset="0"/>
              </a:rPr>
              <a:t>Mengurangi risiko</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4" name="Rectangle 3"/>
          <p:cNvSpPr/>
          <p:nvPr/>
        </p:nvSpPr>
        <p:spPr>
          <a:xfrm>
            <a:off x="0" y="0"/>
            <a:ext cx="9144000" cy="7086600"/>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 name="Rectangle 5"/>
          <p:cNvSpPr/>
          <p:nvPr/>
        </p:nvSpPr>
        <p:spPr>
          <a:xfrm>
            <a:off x="5943600" y="4724400"/>
            <a:ext cx="3200400" cy="23622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4724400"/>
            <a:ext cx="3124200" cy="23622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Change-Management-1.jpg"/>
          <p:cNvPicPr>
            <a:picLocks noChangeAspect="1"/>
          </p:cNvPicPr>
          <p:nvPr/>
        </p:nvPicPr>
        <p:blipFill>
          <a:blip r:embed="rId2"/>
          <a:stretch>
            <a:fillRect/>
          </a:stretch>
        </p:blipFill>
        <p:spPr>
          <a:xfrm>
            <a:off x="3352800" y="4724400"/>
            <a:ext cx="2362200" cy="2362200"/>
          </a:xfrm>
          <a:prstGeom prst="rect">
            <a:avLst/>
          </a:prstGeom>
        </p:spPr>
      </p:pic>
      <p:sp>
        <p:nvSpPr>
          <p:cNvPr id="11" name="Rectangle 2"/>
          <p:cNvSpPr txBox="1">
            <a:spLocks noChangeArrowheads="1"/>
          </p:cNvSpPr>
          <p:nvPr/>
        </p:nvSpPr>
        <p:spPr>
          <a:xfrm>
            <a:off x="457200" y="0"/>
            <a:ext cx="7543800" cy="744538"/>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sv-SE" sz="2400" b="1" i="0" u="none" strike="noStrike" kern="1200" cap="none" spc="0" normalizeH="0" baseline="0" noProof="0" dirty="0" smtClean="0">
                <a:ln>
                  <a:noFill/>
                </a:ln>
                <a:effectLst/>
                <a:uLnTx/>
                <a:uFillTx/>
                <a:latin typeface="Tahoma" pitchFamily="34" charset="0"/>
                <a:ea typeface="Tahoma" pitchFamily="34" charset="0"/>
                <a:cs typeface="Tahoma" pitchFamily="34" charset="0"/>
              </a:rPr>
              <a:t>Bentuk Penggabungan usaha</a:t>
            </a:r>
            <a:endParaRPr kumimoji="0" lang="en-US" sz="2400" b="1" i="0" u="none" strike="noStrike" kern="1200" cap="none" spc="0" normalizeH="0" baseline="0" noProof="0" dirty="0" smtClean="0">
              <a:ln>
                <a:noFill/>
              </a:ln>
              <a:effectLst/>
              <a:uLnTx/>
              <a:uFillTx/>
              <a:latin typeface="Tahoma" pitchFamily="34" charset="0"/>
              <a:ea typeface="Tahoma" pitchFamily="34" charset="0"/>
              <a:cs typeface="Tahoma" pitchFamily="34" charset="0"/>
            </a:endParaRPr>
          </a:p>
        </p:txBody>
      </p:sp>
      <p:sp>
        <p:nvSpPr>
          <p:cNvPr id="12" name="Rectangle 3"/>
          <p:cNvSpPr txBox="1">
            <a:spLocks noChangeArrowheads="1"/>
          </p:cNvSpPr>
          <p:nvPr/>
        </p:nvSpPr>
        <p:spPr>
          <a:xfrm>
            <a:off x="457200" y="1066800"/>
            <a:ext cx="8229600" cy="464820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90000"/>
              </a:lnSpc>
              <a:spcBef>
                <a:spcPct val="20000"/>
              </a:spcBef>
              <a:spcAft>
                <a:spcPts val="0"/>
              </a:spcAft>
              <a:buClrTx/>
              <a:buSzTx/>
              <a:buFont typeface="Arial" pitchFamily="34" charset="0"/>
              <a:buNone/>
              <a:tabLst/>
              <a:defRPr/>
            </a:pPr>
            <a:r>
              <a:rPr kumimoji="0" lang="sv-SE" sz="2200" b="1" i="0" u="none" strike="noStrike" kern="1200" cap="none" spc="0" normalizeH="0" baseline="0" noProof="0" dirty="0" smtClean="0">
                <a:ln>
                  <a:noFill/>
                </a:ln>
                <a:effectLst/>
                <a:uLnTx/>
                <a:uFillTx/>
                <a:latin typeface="Tahoma" pitchFamily="34" charset="0"/>
                <a:ea typeface="Tahoma" pitchFamily="34" charset="0"/>
                <a:cs typeface="Tahoma" pitchFamily="34" charset="0"/>
              </a:rPr>
              <a:t>Merger statutori (merger)</a:t>
            </a:r>
            <a:r>
              <a:rPr kumimoji="0" lang="sv-SE" sz="2200" b="0" i="0" u="none" strike="noStrike" kern="1200" cap="none" spc="0" normalizeH="0" baseline="0" noProof="0" dirty="0" smtClean="0">
                <a:ln>
                  <a:noFill/>
                </a:ln>
                <a:effectLst/>
                <a:uLnTx/>
                <a:uFillTx/>
                <a:latin typeface="Tahoma" pitchFamily="34" charset="0"/>
                <a:ea typeface="Tahoma" pitchFamily="34" charset="0"/>
                <a:cs typeface="Tahoma" pitchFamily="34" charset="0"/>
              </a:rPr>
              <a:t> : </a:t>
            </a:r>
          </a:p>
          <a:p>
            <a:pPr marL="0" marR="0" lvl="0" indent="0" algn="ctr" defTabSz="914400" rtl="0" eaLnBrk="1" fontAlgn="auto" latinLnBrk="0" hangingPunct="1">
              <a:lnSpc>
                <a:spcPct val="90000"/>
              </a:lnSpc>
              <a:spcBef>
                <a:spcPct val="20000"/>
              </a:spcBef>
              <a:spcAft>
                <a:spcPts val="0"/>
              </a:spcAft>
              <a:buClrTx/>
              <a:buSzTx/>
              <a:buFont typeface="Wingdings" pitchFamily="2" charset="2"/>
              <a:buNone/>
              <a:tabLst/>
              <a:defRPr/>
            </a:pPr>
            <a:r>
              <a:rPr kumimoji="0" lang="sv-SE" sz="2200" b="0" i="0" u="none" strike="noStrike" kern="1200" cap="none" spc="0" normalizeH="0" baseline="0" noProof="0" dirty="0" smtClean="0">
                <a:ln>
                  <a:noFill/>
                </a:ln>
                <a:effectLst/>
                <a:uLnTx/>
                <a:uFillTx/>
                <a:latin typeface="Tahoma" pitchFamily="34" charset="0"/>
                <a:ea typeface="Tahoma" pitchFamily="34" charset="0"/>
                <a:cs typeface="Tahoma" pitchFamily="34" charset="0"/>
              </a:rPr>
              <a:t>	Jenis penggabungan usaha dimana hanya ada satu dari perusahaan yang bergabung yang bertahan dan perusahaan lainnya dibubarkan. </a:t>
            </a:r>
          </a:p>
          <a:p>
            <a:pPr marL="0" marR="0" lvl="0" indent="0" algn="ctr" defTabSz="914400" rtl="0" eaLnBrk="1" fontAlgn="auto" latinLnBrk="0" hangingPunct="1">
              <a:lnSpc>
                <a:spcPct val="90000"/>
              </a:lnSpc>
              <a:spcBef>
                <a:spcPct val="20000"/>
              </a:spcBef>
              <a:spcAft>
                <a:spcPts val="0"/>
              </a:spcAft>
              <a:buClrTx/>
              <a:buSzTx/>
              <a:buFont typeface="Wingdings" pitchFamily="2" charset="2"/>
              <a:buNone/>
              <a:tabLst/>
              <a:defRPr/>
            </a:pPr>
            <a:r>
              <a:rPr kumimoji="0" lang="sv-SE" sz="2200" b="0" i="0" u="none" strike="noStrike" kern="1200" cap="none" spc="0" normalizeH="0" baseline="0" noProof="0" dirty="0" smtClean="0">
                <a:ln>
                  <a:noFill/>
                </a:ln>
                <a:effectLst/>
                <a:uLnTx/>
                <a:uFillTx/>
                <a:latin typeface="Tahoma" pitchFamily="34" charset="0"/>
                <a:ea typeface="Tahoma" pitchFamily="34" charset="0"/>
                <a:cs typeface="Tahoma" pitchFamily="34" charset="0"/>
              </a:rPr>
              <a:t>	</a:t>
            </a:r>
          </a:p>
          <a:p>
            <a:pPr marL="0" marR="0" lvl="0" indent="0" algn="ctr" defTabSz="914400" rtl="0" eaLnBrk="1" fontAlgn="auto" latinLnBrk="0" hangingPunct="1">
              <a:lnSpc>
                <a:spcPct val="90000"/>
              </a:lnSpc>
              <a:spcBef>
                <a:spcPct val="20000"/>
              </a:spcBef>
              <a:spcAft>
                <a:spcPts val="0"/>
              </a:spcAft>
              <a:buClrTx/>
              <a:buSzTx/>
              <a:buFont typeface="Wingdings" pitchFamily="2" charset="2"/>
              <a:buNone/>
              <a:tabLst/>
              <a:defRPr/>
            </a:pPr>
            <a:r>
              <a:rPr kumimoji="0" lang="sv-SE" sz="2200" b="0" i="0" u="none" strike="noStrike" kern="1200" cap="none" spc="0" normalizeH="0" baseline="0" noProof="0" dirty="0" smtClean="0">
                <a:ln>
                  <a:noFill/>
                </a:ln>
                <a:effectLst/>
                <a:uLnTx/>
                <a:uFillTx/>
                <a:latin typeface="Tahoma" pitchFamily="34" charset="0"/>
                <a:ea typeface="Tahoma" pitchFamily="34" charset="0"/>
                <a:cs typeface="Tahoma" pitchFamily="34" charset="0"/>
              </a:rPr>
              <a:t>	Aktiva dan kewajiban dari perusahaan yang diakuisisi dipindahkan ke perusahaan pengakuisisi dan perusahaan yang diakuisisi dibubarkan atau dilikuidasi. Setelah merger operasi dari perusahaan yang dulunya terpisah sekarang berada di bawah satu entitas.</a:t>
            </a:r>
            <a:endParaRPr kumimoji="0" lang="en-US" sz="2200" b="0" i="0" u="none" strike="noStrike" kern="1200" cap="none" spc="0" normalizeH="0" baseline="0" noProof="0" dirty="0" smtClean="0">
              <a:ln>
                <a:noFill/>
              </a:ln>
              <a:effectLst/>
              <a:uLnTx/>
              <a:uFillTx/>
              <a:latin typeface="Tahoma" pitchFamily="34" charset="0"/>
              <a:ea typeface="Tahoma" pitchFamily="34" charset="0"/>
              <a:cs typeface="Tahoma"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4" name="Rectangle 3"/>
          <p:cNvSpPr/>
          <p:nvPr/>
        </p:nvSpPr>
        <p:spPr>
          <a:xfrm>
            <a:off x="0" y="0"/>
            <a:ext cx="9144000" cy="7086600"/>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 name="Rectangle 5"/>
          <p:cNvSpPr/>
          <p:nvPr/>
        </p:nvSpPr>
        <p:spPr>
          <a:xfrm>
            <a:off x="5943600" y="4724400"/>
            <a:ext cx="3200400" cy="23622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4724400"/>
            <a:ext cx="3124200" cy="23622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Change-Management-1.jpg"/>
          <p:cNvPicPr>
            <a:picLocks noChangeAspect="1"/>
          </p:cNvPicPr>
          <p:nvPr/>
        </p:nvPicPr>
        <p:blipFill>
          <a:blip r:embed="rId2"/>
          <a:stretch>
            <a:fillRect/>
          </a:stretch>
        </p:blipFill>
        <p:spPr>
          <a:xfrm>
            <a:off x="3352800" y="4724400"/>
            <a:ext cx="2362200" cy="2362200"/>
          </a:xfrm>
          <a:prstGeom prst="rect">
            <a:avLst/>
          </a:prstGeom>
        </p:spPr>
      </p:pic>
      <p:sp>
        <p:nvSpPr>
          <p:cNvPr id="8" name="Rectangle 2"/>
          <p:cNvSpPr txBox="1">
            <a:spLocks noChangeArrowheads="1"/>
          </p:cNvSpPr>
          <p:nvPr/>
        </p:nvSpPr>
        <p:spPr>
          <a:xfrm>
            <a:off x="1066800" y="304800"/>
            <a:ext cx="3810000" cy="9144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smtClean="0">
                <a:ln>
                  <a:noFill/>
                </a:ln>
                <a:solidFill>
                  <a:schemeClr val="tx1"/>
                </a:solidFill>
                <a:effectLst/>
                <a:uLnTx/>
                <a:uFillTx/>
                <a:latin typeface="+mj-lt"/>
                <a:ea typeface="+mj-ea"/>
                <a:cs typeface="+mj-cs"/>
              </a:rPr>
              <a:t>skema merger</a:t>
            </a:r>
            <a:endParaRPr kumimoji="0" lang="en-US" sz="3200" b="0" i="0" u="none" strike="noStrike" kern="1200" cap="none" spc="0" normalizeH="0" baseline="0" noProof="0" dirty="0" smtClean="0">
              <a:ln>
                <a:noFill/>
              </a:ln>
              <a:solidFill>
                <a:schemeClr val="tx1"/>
              </a:solidFill>
              <a:effectLst/>
              <a:uLnTx/>
              <a:uFillTx/>
              <a:latin typeface="+mj-lt"/>
              <a:ea typeface="+mj-ea"/>
              <a:cs typeface="+mj-cs"/>
            </a:endParaRPr>
          </a:p>
        </p:txBody>
      </p:sp>
      <p:grpSp>
        <p:nvGrpSpPr>
          <p:cNvPr id="9" name="Group 22"/>
          <p:cNvGrpSpPr>
            <a:grpSpLocks/>
          </p:cNvGrpSpPr>
          <p:nvPr/>
        </p:nvGrpSpPr>
        <p:grpSpPr bwMode="auto">
          <a:xfrm>
            <a:off x="1143000" y="1371600"/>
            <a:ext cx="7391400" cy="2994025"/>
            <a:chOff x="1980" y="3600"/>
            <a:chExt cx="6840" cy="2076"/>
          </a:xfrm>
        </p:grpSpPr>
        <p:sp>
          <p:nvSpPr>
            <p:cNvPr id="11" name="Text Box 23"/>
            <p:cNvSpPr txBox="1">
              <a:spLocks noChangeArrowheads="1"/>
            </p:cNvSpPr>
            <p:nvPr/>
          </p:nvSpPr>
          <p:spPr bwMode="auto">
            <a:xfrm>
              <a:off x="1980" y="3600"/>
              <a:ext cx="1980" cy="720"/>
            </a:xfrm>
            <a:prstGeom prst="rect">
              <a:avLst/>
            </a:prstGeom>
            <a:solidFill>
              <a:schemeClr val="accent1">
                <a:lumMod val="75000"/>
              </a:schemeClr>
            </a:solidFill>
            <a:ln>
              <a:headEnd/>
              <a:tailEnd/>
            </a:ln>
          </p:spPr>
          <p:style>
            <a:lnRef idx="0">
              <a:schemeClr val="accent1"/>
            </a:lnRef>
            <a:fillRef idx="3">
              <a:schemeClr val="accent1"/>
            </a:fillRef>
            <a:effectRef idx="3">
              <a:schemeClr val="accent1"/>
            </a:effectRef>
            <a:fontRef idx="minor">
              <a:schemeClr val="lt1"/>
            </a:fontRef>
          </p:style>
          <p:txBody>
            <a:bodyPr/>
            <a:lstStyle/>
            <a:p>
              <a:pPr algn="ctr" eaLnBrk="1" hangingPunct="1"/>
              <a:endParaRPr lang="en-US" sz="1800" dirty="0">
                <a:latin typeface="Arial" charset="0"/>
              </a:endParaRPr>
            </a:p>
            <a:p>
              <a:pPr algn="ctr" eaLnBrk="1" hangingPunct="1"/>
              <a:r>
                <a:rPr lang="en-US" sz="1800" b="1" dirty="0">
                  <a:latin typeface="Arial" charset="0"/>
                </a:rPr>
                <a:t>Perusahaan AA</a:t>
              </a:r>
            </a:p>
          </p:txBody>
        </p:sp>
        <p:sp>
          <p:nvSpPr>
            <p:cNvPr id="12" name="Text Box 24"/>
            <p:cNvSpPr txBox="1">
              <a:spLocks noChangeArrowheads="1"/>
            </p:cNvSpPr>
            <p:nvPr/>
          </p:nvSpPr>
          <p:spPr bwMode="auto">
            <a:xfrm>
              <a:off x="1980" y="4956"/>
              <a:ext cx="1980" cy="720"/>
            </a:xfrm>
            <a:prstGeom prst="rect">
              <a:avLst/>
            </a:prstGeom>
            <a:solidFill>
              <a:schemeClr val="accent1">
                <a:lumMod val="75000"/>
              </a:schemeClr>
            </a:solidFill>
            <a:ln>
              <a:headEnd/>
              <a:tailEnd/>
            </a:ln>
          </p:spPr>
          <p:style>
            <a:lnRef idx="0">
              <a:schemeClr val="accent1"/>
            </a:lnRef>
            <a:fillRef idx="3">
              <a:schemeClr val="accent1"/>
            </a:fillRef>
            <a:effectRef idx="3">
              <a:schemeClr val="accent1"/>
            </a:effectRef>
            <a:fontRef idx="minor">
              <a:schemeClr val="lt1"/>
            </a:fontRef>
          </p:style>
          <p:txBody>
            <a:bodyPr/>
            <a:lstStyle/>
            <a:p>
              <a:pPr eaLnBrk="1" hangingPunct="1"/>
              <a:endParaRPr lang="en-US" sz="1800">
                <a:latin typeface="Arial" charset="0"/>
              </a:endParaRPr>
            </a:p>
            <a:p>
              <a:pPr algn="ctr" eaLnBrk="1" hangingPunct="1"/>
              <a:r>
                <a:rPr lang="en-US" sz="1800" b="1">
                  <a:latin typeface="Arial" charset="0"/>
                </a:rPr>
                <a:t>Perusahaan BB</a:t>
              </a:r>
            </a:p>
          </p:txBody>
        </p:sp>
        <p:sp>
          <p:nvSpPr>
            <p:cNvPr id="13" name="Line 25"/>
            <p:cNvSpPr>
              <a:spLocks noChangeShapeType="1"/>
            </p:cNvSpPr>
            <p:nvPr/>
          </p:nvSpPr>
          <p:spPr bwMode="auto">
            <a:xfrm>
              <a:off x="3960" y="3876"/>
              <a:ext cx="2880" cy="540"/>
            </a:xfrm>
            <a:prstGeom prst="line">
              <a:avLst/>
            </a:prstGeom>
            <a:noFill/>
            <a:ln w="57150">
              <a:solidFill>
                <a:schemeClr val="tx1"/>
              </a:solidFill>
              <a:round/>
              <a:headEnd/>
              <a:tailEnd type="triangle" w="med" len="med"/>
            </a:ln>
          </p:spPr>
          <p:txBody>
            <a:bodyPr/>
            <a:lstStyle/>
            <a:p>
              <a:endParaRPr lang="en-US"/>
            </a:p>
          </p:txBody>
        </p:sp>
        <p:sp>
          <p:nvSpPr>
            <p:cNvPr id="14" name="Line 26"/>
            <p:cNvSpPr>
              <a:spLocks noChangeShapeType="1"/>
            </p:cNvSpPr>
            <p:nvPr/>
          </p:nvSpPr>
          <p:spPr bwMode="auto">
            <a:xfrm flipV="1">
              <a:off x="3960" y="4181"/>
              <a:ext cx="1687" cy="1135"/>
            </a:xfrm>
            <a:prstGeom prst="line">
              <a:avLst/>
            </a:prstGeom>
            <a:noFill/>
            <a:ln w="57150">
              <a:solidFill>
                <a:schemeClr val="tx1"/>
              </a:solidFill>
              <a:round/>
              <a:headEnd/>
              <a:tailEnd/>
            </a:ln>
          </p:spPr>
          <p:txBody>
            <a:bodyPr/>
            <a:lstStyle/>
            <a:p>
              <a:endParaRPr lang="en-US"/>
            </a:p>
          </p:txBody>
        </p:sp>
        <p:sp>
          <p:nvSpPr>
            <p:cNvPr id="15" name="Text Box 27"/>
            <p:cNvSpPr txBox="1">
              <a:spLocks noChangeArrowheads="1"/>
            </p:cNvSpPr>
            <p:nvPr/>
          </p:nvSpPr>
          <p:spPr bwMode="auto">
            <a:xfrm>
              <a:off x="6840" y="4056"/>
              <a:ext cx="1980" cy="720"/>
            </a:xfrm>
            <a:prstGeom prst="rect">
              <a:avLst/>
            </a:prstGeom>
            <a:solidFill>
              <a:schemeClr val="accent1">
                <a:lumMod val="75000"/>
              </a:schemeClr>
            </a:solidFill>
            <a:ln>
              <a:headEnd/>
              <a:tailEnd/>
            </a:ln>
          </p:spPr>
          <p:style>
            <a:lnRef idx="0">
              <a:schemeClr val="accent1"/>
            </a:lnRef>
            <a:fillRef idx="3">
              <a:schemeClr val="accent1"/>
            </a:fillRef>
            <a:effectRef idx="3">
              <a:schemeClr val="accent1"/>
            </a:effectRef>
            <a:fontRef idx="minor">
              <a:schemeClr val="lt1"/>
            </a:fontRef>
          </p:style>
          <p:txBody>
            <a:bodyPr/>
            <a:lstStyle/>
            <a:p>
              <a:pPr algn="ctr" eaLnBrk="1" hangingPunct="1"/>
              <a:endParaRPr lang="en-US" sz="1800">
                <a:latin typeface="Arial" charset="0"/>
              </a:endParaRPr>
            </a:p>
            <a:p>
              <a:pPr algn="ctr" eaLnBrk="1" hangingPunct="1"/>
              <a:r>
                <a:rPr lang="en-US" sz="1800" b="1">
                  <a:latin typeface="Arial" charset="0"/>
                </a:rPr>
                <a:t>Perusahaan AA</a:t>
              </a:r>
            </a:p>
            <a:p>
              <a:pPr eaLnBrk="1" hangingPunct="1"/>
              <a:r>
                <a:rPr lang="en-US" sz="1200">
                  <a:latin typeface="Arial" charset="0"/>
                </a:rPr>
                <a:t> </a:t>
              </a:r>
              <a:endParaRPr lang="en-US" sz="1800">
                <a:latin typeface="Arial" charset="0"/>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4" name="Rectangle 3"/>
          <p:cNvSpPr/>
          <p:nvPr/>
        </p:nvSpPr>
        <p:spPr>
          <a:xfrm>
            <a:off x="0" y="0"/>
            <a:ext cx="9144000" cy="7086600"/>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 name="Rectangle 5"/>
          <p:cNvSpPr/>
          <p:nvPr/>
        </p:nvSpPr>
        <p:spPr>
          <a:xfrm>
            <a:off x="5943600" y="4724400"/>
            <a:ext cx="3200400" cy="23622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4724400"/>
            <a:ext cx="3124200" cy="23622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Change-Management-1.jpg"/>
          <p:cNvPicPr>
            <a:picLocks noChangeAspect="1"/>
          </p:cNvPicPr>
          <p:nvPr/>
        </p:nvPicPr>
        <p:blipFill>
          <a:blip r:embed="rId2"/>
          <a:stretch>
            <a:fillRect/>
          </a:stretch>
        </p:blipFill>
        <p:spPr>
          <a:xfrm>
            <a:off x="3352800" y="4724400"/>
            <a:ext cx="2362200" cy="2362200"/>
          </a:xfrm>
          <a:prstGeom prst="rect">
            <a:avLst/>
          </a:prstGeom>
        </p:spPr>
      </p:pic>
      <p:sp>
        <p:nvSpPr>
          <p:cNvPr id="8" name="Rectangle 2"/>
          <p:cNvSpPr txBox="1">
            <a:spLocks noChangeArrowheads="1"/>
          </p:cNvSpPr>
          <p:nvPr/>
        </p:nvSpPr>
        <p:spPr>
          <a:xfrm>
            <a:off x="457200" y="0"/>
            <a:ext cx="7543800" cy="6096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sv-SE" sz="3200" b="1" i="0" u="none" strike="noStrike" kern="1200" cap="none" spc="0" normalizeH="0" baseline="0" noProof="0" dirty="0" smtClean="0">
                <a:ln>
                  <a:noFill/>
                </a:ln>
                <a:solidFill>
                  <a:schemeClr val="tx1"/>
                </a:solidFill>
                <a:effectLst/>
                <a:uLnTx/>
                <a:uFillTx/>
                <a:latin typeface="+mj-lt"/>
                <a:ea typeface="+mj-ea"/>
                <a:cs typeface="+mj-cs"/>
              </a:rPr>
              <a:t>Bentuk Penggabungan usaha</a:t>
            </a:r>
            <a:endParaRPr kumimoji="0" lang="en-US" sz="32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9" name="Rectangle 3"/>
          <p:cNvSpPr txBox="1">
            <a:spLocks noChangeArrowheads="1"/>
          </p:cNvSpPr>
          <p:nvPr/>
        </p:nvSpPr>
        <p:spPr>
          <a:xfrm>
            <a:off x="533400" y="914400"/>
            <a:ext cx="8229600" cy="533400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sv-SE" sz="2200" b="1" i="0" u="none" strike="noStrike" kern="1200" cap="none" spc="0" normalizeH="0" baseline="0" noProof="0" dirty="0" smtClean="0">
                <a:ln>
                  <a:noFill/>
                </a:ln>
                <a:effectLst/>
                <a:uLnTx/>
                <a:uFillTx/>
                <a:latin typeface="Tahoma" pitchFamily="34" charset="0"/>
                <a:ea typeface="Tahoma" pitchFamily="34" charset="0"/>
                <a:cs typeface="Tahoma" pitchFamily="34" charset="0"/>
              </a:rPr>
              <a:t>Konsolidasi statutori (konsolidasi) :</a:t>
            </a:r>
            <a:r>
              <a:rPr kumimoji="0" lang="sv-SE" sz="2200" b="0" i="0" u="none" strike="noStrike" kern="1200" cap="none" spc="0" normalizeH="0" baseline="0" noProof="0" dirty="0" smtClean="0">
                <a:ln>
                  <a:noFill/>
                </a:ln>
                <a:effectLst/>
                <a:uLnTx/>
                <a:uFillTx/>
                <a:latin typeface="Tahoma" pitchFamily="34" charset="0"/>
                <a:ea typeface="Tahoma" pitchFamily="34" charset="0"/>
                <a:cs typeface="Tahoma" pitchFamily="34" charset="0"/>
              </a:rPr>
              <a:t> </a:t>
            </a:r>
          </a:p>
          <a:p>
            <a:pPr marL="0" marR="0" lvl="0" indent="0" algn="ctr" defTabSz="914400" rtl="0" eaLnBrk="1" fontAlgn="auto" latinLnBrk="0" hangingPunct="1">
              <a:lnSpc>
                <a:spcPct val="100000"/>
              </a:lnSpc>
              <a:spcBef>
                <a:spcPct val="20000"/>
              </a:spcBef>
              <a:spcAft>
                <a:spcPts val="0"/>
              </a:spcAft>
              <a:buClrTx/>
              <a:buSzTx/>
              <a:buFont typeface="Wingdings" pitchFamily="2" charset="2"/>
              <a:buNone/>
              <a:tabLst/>
              <a:defRPr/>
            </a:pPr>
            <a:r>
              <a:rPr kumimoji="0" lang="sv-SE" sz="2200" b="0" i="0" u="none" strike="noStrike" kern="1200" cap="none" spc="0" normalizeH="0" baseline="0" noProof="0" dirty="0" smtClean="0">
                <a:ln>
                  <a:noFill/>
                </a:ln>
                <a:effectLst/>
                <a:uLnTx/>
                <a:uFillTx/>
                <a:latin typeface="Tahoma" pitchFamily="34" charset="0"/>
                <a:ea typeface="Tahoma" pitchFamily="34" charset="0"/>
                <a:cs typeface="Tahoma" pitchFamily="34" charset="0"/>
              </a:rPr>
              <a:t>	Penggabungan usaha di mana kedua perusahaan yang bergabung dibubarkan serta aktiva dan kewajiban dari perusahaan perusahaan tersebut dipindahkan ke perusahaan yang baru dibentuk. </a:t>
            </a:r>
          </a:p>
          <a:p>
            <a:pPr marL="0" marR="0" lvl="0" indent="0" algn="ctr" defTabSz="914400" rtl="0" eaLnBrk="1" fontAlgn="auto" latinLnBrk="0" hangingPunct="1">
              <a:lnSpc>
                <a:spcPct val="100000"/>
              </a:lnSpc>
              <a:spcBef>
                <a:spcPct val="20000"/>
              </a:spcBef>
              <a:spcAft>
                <a:spcPts val="0"/>
              </a:spcAft>
              <a:buClrTx/>
              <a:buSzTx/>
              <a:buFont typeface="Wingdings" pitchFamily="2" charset="2"/>
              <a:buNone/>
              <a:tabLst/>
              <a:defRPr/>
            </a:pPr>
            <a:r>
              <a:rPr kumimoji="0" lang="sv-SE" sz="2200" b="0" i="0" u="none" strike="noStrike" kern="1200" cap="none" spc="0" normalizeH="0" baseline="0" noProof="0" dirty="0" smtClean="0">
                <a:ln>
                  <a:noFill/>
                </a:ln>
                <a:effectLst/>
                <a:uLnTx/>
                <a:uFillTx/>
                <a:latin typeface="Tahoma" pitchFamily="34" charset="0"/>
                <a:ea typeface="Tahoma" pitchFamily="34" charset="0"/>
                <a:cs typeface="Tahoma" pitchFamily="34" charset="0"/>
              </a:rPr>
              <a:t>	</a:t>
            </a:r>
          </a:p>
          <a:p>
            <a:pPr marL="0" marR="0" lvl="0" indent="0" algn="ctr" defTabSz="914400" rtl="0" eaLnBrk="1" fontAlgn="auto" latinLnBrk="0" hangingPunct="1">
              <a:lnSpc>
                <a:spcPct val="100000"/>
              </a:lnSpc>
              <a:spcBef>
                <a:spcPct val="20000"/>
              </a:spcBef>
              <a:spcAft>
                <a:spcPts val="0"/>
              </a:spcAft>
              <a:buClrTx/>
              <a:buSzTx/>
              <a:buFont typeface="Wingdings" pitchFamily="2" charset="2"/>
              <a:buNone/>
              <a:tabLst/>
              <a:defRPr/>
            </a:pPr>
            <a:r>
              <a:rPr kumimoji="0" lang="sv-SE" sz="2200" b="0" i="0" u="none" strike="noStrike" kern="1200" cap="none" spc="0" normalizeH="0" baseline="0" noProof="0" dirty="0" smtClean="0">
                <a:ln>
                  <a:noFill/>
                </a:ln>
                <a:effectLst/>
                <a:uLnTx/>
                <a:uFillTx/>
                <a:latin typeface="Tahoma" pitchFamily="34" charset="0"/>
                <a:ea typeface="Tahoma" pitchFamily="34" charset="0"/>
                <a:cs typeface="Tahoma" pitchFamily="34" charset="0"/>
              </a:rPr>
              <a:t>	Operasi dari perusahaan yang dulunya terpisah sekarang berada di bawah satu entitas dan tidak satu pun perusahaan yang bergabung masih tetep berdiri sejak dilakukan konsolidasi</a:t>
            </a:r>
            <a:r>
              <a:rPr kumimoji="0" lang="en-US" sz="2200" b="0" i="0" u="none" strike="noStrike" kern="1200" cap="none" spc="0" normalizeH="0" baseline="0" noProof="0" dirty="0" smtClean="0">
                <a:ln>
                  <a:noFill/>
                </a:ln>
                <a:effectLst/>
                <a:uLnTx/>
                <a:uFillTx/>
                <a:latin typeface="Tahoma" pitchFamily="34" charset="0"/>
                <a:ea typeface="Tahoma" pitchFamily="34" charset="0"/>
                <a:cs typeface="Tahoma" pitchFamily="34" charset="0"/>
              </a:rPr>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4" name="Rectangle 3"/>
          <p:cNvSpPr/>
          <p:nvPr/>
        </p:nvSpPr>
        <p:spPr>
          <a:xfrm>
            <a:off x="0" y="0"/>
            <a:ext cx="9144000" cy="7086600"/>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 name="Rectangle 5"/>
          <p:cNvSpPr/>
          <p:nvPr/>
        </p:nvSpPr>
        <p:spPr>
          <a:xfrm>
            <a:off x="5943600" y="4724400"/>
            <a:ext cx="3200400" cy="23622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4724400"/>
            <a:ext cx="3124200" cy="23622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Change-Management-1.jpg"/>
          <p:cNvPicPr>
            <a:picLocks noChangeAspect="1"/>
          </p:cNvPicPr>
          <p:nvPr/>
        </p:nvPicPr>
        <p:blipFill>
          <a:blip r:embed="rId2"/>
          <a:stretch>
            <a:fillRect/>
          </a:stretch>
        </p:blipFill>
        <p:spPr>
          <a:xfrm>
            <a:off x="3352800" y="4724400"/>
            <a:ext cx="2362200" cy="2362200"/>
          </a:xfrm>
          <a:prstGeom prst="rect">
            <a:avLst/>
          </a:prstGeom>
        </p:spPr>
      </p:pic>
      <p:sp>
        <p:nvSpPr>
          <p:cNvPr id="8" name="Rectangle 2"/>
          <p:cNvSpPr txBox="1">
            <a:spLocks noChangeArrowheads="1"/>
          </p:cNvSpPr>
          <p:nvPr/>
        </p:nvSpPr>
        <p:spPr>
          <a:xfrm>
            <a:off x="1066800" y="304800"/>
            <a:ext cx="4679950" cy="1087438"/>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sv-SE" sz="3200" b="0" i="0" u="none" strike="noStrike" kern="1200" cap="none" spc="0" normalizeH="0" baseline="0" noProof="0" smtClean="0">
                <a:ln>
                  <a:noFill/>
                </a:ln>
                <a:solidFill>
                  <a:schemeClr val="tx1"/>
                </a:solidFill>
                <a:effectLst/>
                <a:uLnTx/>
                <a:uFillTx/>
                <a:latin typeface="+mj-lt"/>
                <a:ea typeface="+mj-ea"/>
                <a:cs typeface="+mj-cs"/>
              </a:rPr>
              <a:t>Skema akuisisi saham</a:t>
            </a:r>
            <a:endParaRPr kumimoji="0" lang="en-US" sz="32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9" name="Rectangle 2"/>
          <p:cNvSpPr txBox="1">
            <a:spLocks noChangeArrowheads="1"/>
          </p:cNvSpPr>
          <p:nvPr/>
        </p:nvSpPr>
        <p:spPr>
          <a:xfrm>
            <a:off x="1066800" y="304800"/>
            <a:ext cx="4679950" cy="1087438"/>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sv-SE" sz="3200" b="0" i="0" u="none" strike="noStrike" kern="1200" cap="none" spc="0" normalizeH="0" baseline="0" noProof="0" smtClean="0">
                <a:ln>
                  <a:noFill/>
                </a:ln>
                <a:solidFill>
                  <a:schemeClr val="tx1"/>
                </a:solidFill>
                <a:effectLst/>
                <a:uLnTx/>
                <a:uFillTx/>
                <a:latin typeface="+mj-lt"/>
                <a:ea typeface="+mj-ea"/>
                <a:cs typeface="+mj-cs"/>
              </a:rPr>
              <a:t>Skema akuisisi saham</a:t>
            </a:r>
            <a:endParaRPr kumimoji="0" lang="en-US" sz="32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1" name="Text Box 18"/>
          <p:cNvSpPr txBox="1">
            <a:spLocks noChangeArrowheads="1"/>
          </p:cNvSpPr>
          <p:nvPr/>
        </p:nvSpPr>
        <p:spPr bwMode="auto">
          <a:xfrm>
            <a:off x="1676400" y="1371600"/>
            <a:ext cx="2362200" cy="977900"/>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a:lstStyle/>
          <a:p>
            <a:pPr algn="ctr"/>
            <a:endParaRPr lang="en-US" sz="2000" b="1"/>
          </a:p>
          <a:p>
            <a:pPr algn="ctr"/>
            <a:r>
              <a:rPr lang="en-US" sz="2000" b="1"/>
              <a:t>Perusahaan AA</a:t>
            </a:r>
          </a:p>
        </p:txBody>
      </p:sp>
      <p:sp>
        <p:nvSpPr>
          <p:cNvPr id="12" name="Text Box 19"/>
          <p:cNvSpPr txBox="1">
            <a:spLocks noChangeArrowheads="1"/>
          </p:cNvSpPr>
          <p:nvPr/>
        </p:nvSpPr>
        <p:spPr bwMode="auto">
          <a:xfrm>
            <a:off x="1676400" y="3133725"/>
            <a:ext cx="2362200" cy="981075"/>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a:lstStyle/>
          <a:p>
            <a:pPr algn="ctr"/>
            <a:endParaRPr lang="en-US" sz="2000" b="1"/>
          </a:p>
          <a:p>
            <a:pPr algn="ctr"/>
            <a:r>
              <a:rPr lang="en-US" sz="2000" b="1"/>
              <a:t>Perusahaan BB</a:t>
            </a:r>
          </a:p>
        </p:txBody>
      </p:sp>
      <p:sp>
        <p:nvSpPr>
          <p:cNvPr id="13" name="Text Box 20"/>
          <p:cNvSpPr txBox="1">
            <a:spLocks noChangeArrowheads="1"/>
          </p:cNvSpPr>
          <p:nvPr/>
        </p:nvSpPr>
        <p:spPr bwMode="auto">
          <a:xfrm>
            <a:off x="5189538" y="1371600"/>
            <a:ext cx="2362200" cy="982663"/>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a:lstStyle/>
          <a:p>
            <a:pPr algn="ctr"/>
            <a:endParaRPr lang="en-US" sz="2000" b="1"/>
          </a:p>
          <a:p>
            <a:pPr algn="ctr"/>
            <a:r>
              <a:rPr lang="en-US" sz="2000" b="1"/>
              <a:t>Perusahaan AA</a:t>
            </a:r>
          </a:p>
        </p:txBody>
      </p:sp>
      <p:sp>
        <p:nvSpPr>
          <p:cNvPr id="14" name="Line 21"/>
          <p:cNvSpPr>
            <a:spLocks noChangeShapeType="1"/>
          </p:cNvSpPr>
          <p:nvPr/>
        </p:nvSpPr>
        <p:spPr bwMode="auto">
          <a:xfrm>
            <a:off x="4114800" y="2743200"/>
            <a:ext cx="1219200" cy="0"/>
          </a:xfrm>
          <a:prstGeom prst="line">
            <a:avLst/>
          </a:prstGeom>
          <a:noFill/>
          <a:ln w="76200">
            <a:solidFill>
              <a:schemeClr val="hlink"/>
            </a:solidFill>
            <a:round/>
            <a:headEnd/>
            <a:tailEnd type="triangle" w="med" len="med"/>
          </a:ln>
        </p:spPr>
        <p:txBody>
          <a:bodyPr/>
          <a:lstStyle/>
          <a:p>
            <a:endParaRPr lang="en-US"/>
          </a:p>
        </p:txBody>
      </p:sp>
      <p:sp>
        <p:nvSpPr>
          <p:cNvPr id="15" name="Text Box 22"/>
          <p:cNvSpPr txBox="1">
            <a:spLocks noChangeArrowheads="1"/>
          </p:cNvSpPr>
          <p:nvPr/>
        </p:nvSpPr>
        <p:spPr bwMode="auto">
          <a:xfrm>
            <a:off x="5189538" y="3133725"/>
            <a:ext cx="2362200" cy="981075"/>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a:lstStyle/>
          <a:p>
            <a:pPr algn="ctr"/>
            <a:endParaRPr lang="en-US" sz="2000" b="1"/>
          </a:p>
          <a:p>
            <a:pPr algn="ctr"/>
            <a:r>
              <a:rPr lang="en-US" sz="2000" b="1"/>
              <a:t>Perusahaan BB</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4" name="Rectangle 3"/>
          <p:cNvSpPr/>
          <p:nvPr/>
        </p:nvSpPr>
        <p:spPr>
          <a:xfrm>
            <a:off x="0" y="0"/>
            <a:ext cx="9144000" cy="7086600"/>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 name="Rectangle 5"/>
          <p:cNvSpPr/>
          <p:nvPr/>
        </p:nvSpPr>
        <p:spPr>
          <a:xfrm>
            <a:off x="5943600" y="4724400"/>
            <a:ext cx="3200400" cy="23622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4724400"/>
            <a:ext cx="3124200" cy="23622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Change-Management-1.jpg"/>
          <p:cNvPicPr>
            <a:picLocks noChangeAspect="1"/>
          </p:cNvPicPr>
          <p:nvPr/>
        </p:nvPicPr>
        <p:blipFill>
          <a:blip r:embed="rId2"/>
          <a:stretch>
            <a:fillRect/>
          </a:stretch>
        </p:blipFill>
        <p:spPr>
          <a:xfrm>
            <a:off x="3352800" y="4724400"/>
            <a:ext cx="2362200" cy="2362200"/>
          </a:xfrm>
          <a:prstGeom prst="rect">
            <a:avLst/>
          </a:prstGeom>
        </p:spPr>
      </p:pic>
      <p:sp>
        <p:nvSpPr>
          <p:cNvPr id="8" name="Rectangle 3"/>
          <p:cNvSpPr txBox="1">
            <a:spLocks noChangeArrowheads="1"/>
          </p:cNvSpPr>
          <p:nvPr/>
        </p:nvSpPr>
        <p:spPr>
          <a:xfrm>
            <a:off x="381000" y="1066800"/>
            <a:ext cx="8229600" cy="4525963"/>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80000"/>
              </a:lnSpc>
              <a:spcBef>
                <a:spcPct val="20000"/>
              </a:spcBef>
              <a:spcAft>
                <a:spcPts val="0"/>
              </a:spcAft>
              <a:buClrTx/>
              <a:buSzTx/>
              <a:buFont typeface="Wingdings" pitchFamily="2" charset="2"/>
              <a:buNone/>
              <a:tabLst/>
              <a:defRPr/>
            </a:pPr>
            <a:r>
              <a:rPr kumimoji="0" lang="sv-SE" sz="2000" b="0" i="0" u="none" strike="noStrike" kern="1200" cap="none" spc="0" normalizeH="0" baseline="0" noProof="0" dirty="0" smtClean="0">
                <a:ln>
                  <a:noFill/>
                </a:ln>
                <a:effectLst/>
                <a:uLnTx/>
                <a:uFillTx/>
                <a:latin typeface="Tahoma" pitchFamily="34" charset="0"/>
                <a:ea typeface="Tahoma" pitchFamily="34" charset="0"/>
                <a:cs typeface="Tahoma" pitchFamily="34" charset="0"/>
              </a:rPr>
              <a:t>	Karena tidak ada perusahaan yang dilikuidasi, perusahaan pengakuisisi memperlakukan kepemilikannya di perusahaan yang diakuisisi sebagai investasi. Dalam akuisisi saham, perusahaan pengakuisisi tidak perlu mengakuisisi seluruh saham milik perusahaan yang diakuisisi untuk memperoleh kendali. </a:t>
            </a:r>
          </a:p>
          <a:p>
            <a:pPr marL="0" marR="0" lvl="0" indent="0" algn="ctr" defTabSz="914400" rtl="0" eaLnBrk="1" fontAlgn="auto" latinLnBrk="0" hangingPunct="1">
              <a:lnSpc>
                <a:spcPct val="80000"/>
              </a:lnSpc>
              <a:spcBef>
                <a:spcPct val="20000"/>
              </a:spcBef>
              <a:spcAft>
                <a:spcPts val="0"/>
              </a:spcAft>
              <a:buClrTx/>
              <a:buSzTx/>
              <a:buFont typeface="Wingdings" pitchFamily="2" charset="2"/>
              <a:buNone/>
              <a:tabLst/>
              <a:defRPr/>
            </a:pPr>
            <a:endParaRPr kumimoji="0" lang="sv-SE" sz="2000" b="0" i="0" u="none" strike="noStrike" kern="1200" cap="none" spc="0" normalizeH="0" baseline="0" noProof="0" dirty="0" smtClean="0">
              <a:ln>
                <a:noFill/>
              </a:ln>
              <a:effectLst/>
              <a:uLnTx/>
              <a:uFillTx/>
              <a:latin typeface="Tahoma" pitchFamily="34" charset="0"/>
              <a:ea typeface="Tahoma" pitchFamily="34" charset="0"/>
              <a:cs typeface="Tahoma" pitchFamily="34" charset="0"/>
            </a:endParaRPr>
          </a:p>
          <a:p>
            <a:pPr marL="0" marR="0" lvl="0" indent="0" algn="ctr" defTabSz="914400" rtl="0" eaLnBrk="1" fontAlgn="auto" latinLnBrk="0" hangingPunct="1">
              <a:lnSpc>
                <a:spcPct val="80000"/>
              </a:lnSpc>
              <a:spcBef>
                <a:spcPct val="20000"/>
              </a:spcBef>
              <a:spcAft>
                <a:spcPts val="0"/>
              </a:spcAft>
              <a:buClrTx/>
              <a:buSzTx/>
              <a:buFont typeface="Wingdings" pitchFamily="2" charset="2"/>
              <a:buNone/>
              <a:tabLst/>
              <a:defRPr/>
            </a:pPr>
            <a:r>
              <a:rPr kumimoji="0" lang="sv-SE" sz="2000" b="0" i="0" u="none" strike="noStrike" kern="1200" cap="none" spc="0" normalizeH="0" baseline="0" noProof="0" dirty="0" smtClean="0">
                <a:ln>
                  <a:noFill/>
                </a:ln>
                <a:effectLst/>
                <a:uLnTx/>
                <a:uFillTx/>
                <a:latin typeface="Tahoma" pitchFamily="34" charset="0"/>
                <a:ea typeface="Tahoma" pitchFamily="34" charset="0"/>
                <a:cs typeface="Tahoma" pitchFamily="34" charset="0"/>
              </a:rPr>
              <a:t>	Hubungan yang timbul dari akuisisi saham disebut hubungan induk dan anak perusahaan. Induk perusahaan (parent company) adalah perusahaan yang mengendalikan perusahaan lain yang disebut sebagai perusahaan anak (subsidiary), biasanya melalui pemilikian mayoritas di saham biasa.</a:t>
            </a:r>
            <a:endParaRPr kumimoji="0" lang="en-US" sz="2000" b="0" i="0" u="none" strike="noStrike" kern="1200" cap="none" spc="0" normalizeH="0" baseline="0" noProof="0" dirty="0" smtClean="0">
              <a:ln>
                <a:noFill/>
              </a:ln>
              <a:effectLst/>
              <a:uLnTx/>
              <a:uFillTx/>
              <a:latin typeface="Tahoma" pitchFamily="34" charset="0"/>
              <a:ea typeface="Tahoma" pitchFamily="34" charset="0"/>
              <a:cs typeface="Tahoma" pitchFamily="34" charset="0"/>
            </a:endParaRPr>
          </a:p>
          <a:p>
            <a:pPr marL="0" marR="0" lvl="0" indent="0" algn="ctr" defTabSz="914400" rtl="0" eaLnBrk="1" fontAlgn="auto" latinLnBrk="0" hangingPunct="1">
              <a:lnSpc>
                <a:spcPct val="80000"/>
              </a:lnSpc>
              <a:spcBef>
                <a:spcPct val="20000"/>
              </a:spcBef>
              <a:spcAft>
                <a:spcPts val="0"/>
              </a:spcAft>
              <a:buClrTx/>
              <a:buSzTx/>
              <a:buFont typeface="Arial" pitchFamily="34" charset="0"/>
              <a:buNone/>
              <a:tabLst/>
              <a:defRPr/>
            </a:pPr>
            <a:endParaRPr kumimoji="0" lang="en-US" sz="2000" b="0" i="0" u="none" strike="noStrike" kern="1200" cap="none" spc="0" normalizeH="0" baseline="0" noProof="0" dirty="0" smtClean="0">
              <a:ln>
                <a:noFill/>
              </a:ln>
              <a:effectLst/>
              <a:uLnTx/>
              <a:uFillTx/>
              <a:latin typeface="Tahoma" pitchFamily="34" charset="0"/>
              <a:ea typeface="Tahoma" pitchFamily="34" charset="0"/>
              <a:cs typeface="Tahoma"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433</TotalTime>
  <Words>396</Words>
  <Application>Microsoft Office PowerPoint</Application>
  <PresentationFormat>On-screen Show (4:3)</PresentationFormat>
  <Paragraphs>98</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axioo</dc:creator>
  <cp:lastModifiedBy>May</cp:lastModifiedBy>
  <cp:revision>61</cp:revision>
  <dcterms:created xsi:type="dcterms:W3CDTF">2012-12-11T00:15:32Z</dcterms:created>
  <dcterms:modified xsi:type="dcterms:W3CDTF">2015-03-19T07:38:56Z</dcterms:modified>
</cp:coreProperties>
</file>