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  <p:sldId id="257" r:id="rId5"/>
    <p:sldId id="258" r:id="rId6"/>
    <p:sldId id="259" r:id="rId7"/>
    <p:sldId id="260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FAA6D-5103-43D6-8F08-669E5DEF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E80C6-64F1-41BF-A610-B21E247E5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AF89B-4B53-41F5-B225-2BC9631C6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8E6F6D-1DFD-4F2B-91F7-601ECAFED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BE731E-6FA7-457C-BB06-E77667E75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BA93B-45B3-4D0A-95EC-1955D8B01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DB7DE-E2D7-4470-ADB0-B695E753B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88BBF-4433-4785-872E-CCCF604AF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1AC0F-BC9F-4E7C-A224-12DC90D042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3FDCB-5B03-4232-B9F6-A7DE803D1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9DD83-1A84-442B-B99F-456803F5D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834BD-2D85-4C58-9619-641414FEF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2E247-DC70-4075-B24D-33CECED76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4AD685-5A5C-44D5-96F0-533F8E8F16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4419600"/>
            <a:ext cx="3124200" cy="2667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419600"/>
            <a:ext cx="3048000" cy="2667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10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2344261"/>
            <a:ext cx="8610600" cy="779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LABA ATAS TRANSAKSI ANTAR PERUSAHAAN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(PERSEDIAAN)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2" name="Picture 11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419600"/>
            <a:ext cx="28194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24.000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24.000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pelanggan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diluar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	30.000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30.000</a:t>
            </a:r>
          </a:p>
          <a:p>
            <a:pPr marL="609600" indent="-609600">
              <a:buFontTx/>
              <a:buAutoNum type="arabicPeriod" startAt="3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pelanggan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HPP			24.000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24.000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7632700" cy="50482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5414" name="Group 54"/>
          <p:cNvGraphicFramePr>
            <a:graphicFrameLocks noGrp="1"/>
          </p:cNvGraphicFramePr>
          <p:nvPr>
            <p:ph sz="half" idx="2"/>
          </p:nvPr>
        </p:nvGraphicFramePr>
        <p:xfrm>
          <a:off x="323850" y="1628775"/>
          <a:ext cx="8353425" cy="1851851"/>
        </p:xfrm>
        <a:graphic>
          <a:graphicData uri="http://schemas.openxmlformats.org/drawingml/2006/table">
            <a:tbl>
              <a:tblPr/>
              <a:tblGrid>
                <a:gridCol w="1392238"/>
                <a:gridCol w="1393825"/>
                <a:gridCol w="1389062"/>
                <a:gridCol w="1392238"/>
                <a:gridCol w="1393825"/>
                <a:gridCol w="1392237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Pusaka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Sinar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Penyesuaian dan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Eliminasi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Konsolidasi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HPP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Laba Bruto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395288" y="3786190"/>
            <a:ext cx="8280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mempengaruhi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gabungan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7" name="Picture 6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TRANSAKSI PERSEDIAAN ANTAR PERUSAHAAN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sv-SE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Apabila barang dagangan diperoleh dari </a:t>
            </a:r>
            <a:r>
              <a:rPr lang="fi-FI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sebuah perusahaan affiliasi dan kemudian </a:t>
            </a:r>
            <a:r>
              <a:rPr lang="sv-SE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 kepada pihak luar, maka labanya</a:t>
            </a:r>
          </a:p>
          <a:p>
            <a:pPr algn="ctr">
              <a:buNone/>
            </a:pPr>
            <a:r>
              <a:rPr lang="fi-FI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 sepenuhnya oleh perusahaan yang </a:t>
            </a:r>
            <a:r>
              <a:rPr lang="sv-SE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semula menjual barang – barang ini dan oleh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menjualnya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 pihak luar. Dalam penyusunan neraca </a:t>
            </a:r>
            <a:r>
              <a:rPr lang="it-IT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konsolidasi, transaksi semacam ini tidak perlu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diperhitungkan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TRANSAKSI PERSEDIAAN ANTAR PERUSAHAAN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42910" y="1600201"/>
            <a:ext cx="8043890" cy="3257560"/>
          </a:xfrm>
        </p:spPr>
        <p:txBody>
          <a:bodyPr/>
          <a:lstStyle/>
          <a:p>
            <a:pPr algn="ctr">
              <a:buNone/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masih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dipegang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salah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dipandang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pengiriman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affiliasi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;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bersama</a:t>
            </a:r>
            <a:endParaRPr lang="es-E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kenaikanya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akitva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pengiriman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semacam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dihapuskan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TRANSAKSI PERSEDIAAN ANTAR PERUSAHAAN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64" y="1052513"/>
            <a:ext cx="5964249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Pengaruh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mengakibatkan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resiprokal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penggunaan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pihak2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diluar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PSAK No. 4 :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seharusnya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memasukkan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konsep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biasanya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diterapkan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kotor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1802" y="285728"/>
            <a:ext cx="5686436" cy="66262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PSAK No. 4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menekankan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dipengaruhi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keberadaan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Alasan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pengeliminasian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otorisasi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penetapan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tawar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menawar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menunjukkan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seharusnya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tampak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Kebanyakan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menyangkut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dikelompokkan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obligasi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1802" y="476250"/>
            <a:ext cx="5614998" cy="564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antar-perusahaan2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keluar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resiprokal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periodik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resiprokal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perpetual.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435975" cy="590391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-Perusahaan</a:t>
            </a: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periodik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D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K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perpetual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D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K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en-US" sz="18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ILUSTRASI : ELIMINASI PEMBELIAN DAN PENJUALAN ANTAR-PERUSAHAAN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mendirikan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2011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lini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berasal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20%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2011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senilai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20.000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24.000.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pelanggannya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30.000.</a:t>
            </a: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2011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24.000</a:t>
            </a:r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kredit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</a:t>
            </a: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20.000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20.000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PT S	24.000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24.000</a:t>
            </a:r>
          </a:p>
          <a:p>
            <a:pPr marL="609600" indent="-609600">
              <a:buFontTx/>
              <a:buAutoNum type="arabicPeriod" startAt="3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HPP				20.000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20.000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587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TRANSAKSI PERSEDIAAN ANTAR PERUSAHAAN</vt:lpstr>
      <vt:lpstr>TRANSAKSI PERSEDIAAN ANTAR PERUSAHAAN</vt:lpstr>
      <vt:lpstr>TRANSAKSI PERSEDIAAN ANTAR PERUSAHAAN</vt:lpstr>
      <vt:lpstr>PowerPoint Presentation</vt:lpstr>
      <vt:lpstr>PowerPoint Presentation</vt:lpstr>
      <vt:lpstr>PowerPoint Presentation</vt:lpstr>
      <vt:lpstr>ILUSTRASI : ELIMINASI PEMBELIAN DAN PENJUALAN ANTAR-PERUSAHAAN</vt:lpstr>
      <vt:lpstr>Ayat jurnal yang berhubungan dengan barang dagang dicatat terpisah oleh PT P dan PT S :</vt:lpstr>
      <vt:lpstr>PowerPoint Presentation</vt:lpstr>
      <vt:lpstr>PowerPoint Presentation</vt:lpstr>
    </vt:vector>
  </TitlesOfParts>
  <Company>Artha Intilestari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LANJUTAN II</dc:title>
  <dc:creator>shinta</dc:creator>
  <cp:lastModifiedBy>May</cp:lastModifiedBy>
  <cp:revision>70</cp:revision>
  <dcterms:created xsi:type="dcterms:W3CDTF">2006-07-16T19:46:24Z</dcterms:created>
  <dcterms:modified xsi:type="dcterms:W3CDTF">2015-03-19T07:45:28Z</dcterms:modified>
</cp:coreProperties>
</file>