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7" r:id="rId3"/>
    <p:sldId id="263" r:id="rId4"/>
    <p:sldId id="264" r:id="rId5"/>
    <p:sldId id="265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92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AA6D-5103-43D6-8F08-669E5DEF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E80C6-64F1-41BF-A610-B21E247E5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AF89B-4B53-41F5-B225-2BC9631C6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8E6F6D-1DFD-4F2B-91F7-601ECAFED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BE731E-6FA7-457C-BB06-E77667E75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A93B-45B3-4D0A-95EC-1955D8B01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DB7DE-E2D7-4470-ADB0-B695E753B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88BBF-4433-4785-872E-CCCF604AF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1AC0F-BC9F-4E7C-A224-12DC90D042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FDCB-5B03-4232-B9F6-A7DE803D1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9DD83-1A84-442B-B99F-456803F5D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834BD-2D85-4C58-9619-641414FEF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2E247-DC70-4075-B24D-33CECED76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4AD685-5A5C-44D5-96F0-533F8E8F16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4419600"/>
            <a:ext cx="31242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19600"/>
            <a:ext cx="3048000" cy="2667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01700" y="533400"/>
            <a:ext cx="7340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Pertemuan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 12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2344261"/>
            <a:ext cx="8610600" cy="779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LABA ATAS TRANSAKSI ANTAR PERUSAHAAN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(PERSEDIAAN)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2" name="Picture 11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419600"/>
            <a:ext cx="28194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 YANG BELUM DIREALISASI DARI PENJUALAN ARUS KE BAWAH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sisanya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terdapat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Konsisten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baris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mengurangi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dieliminasi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HPP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mengurangi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PENANGGUHAN LABA ANTAR-PERUSAHAAN DALAM PERIODE PENJUALAN ANTAR-PERUSAHAAN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8569325" cy="1584325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Perkasa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90%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saham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Sakti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L/R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2007,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mempertimbangkan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7951" name="Group 63"/>
          <p:cNvGraphicFramePr>
            <a:graphicFrameLocks noGrp="1"/>
          </p:cNvGraphicFramePr>
          <p:nvPr>
            <p:ph sz="half" idx="2"/>
          </p:nvPr>
        </p:nvGraphicFramePr>
        <p:xfrm>
          <a:off x="395288" y="3500438"/>
          <a:ext cx="8280400" cy="3163570"/>
        </p:xfrm>
        <a:graphic>
          <a:graphicData uri="http://schemas.openxmlformats.org/drawingml/2006/table">
            <a:tbl>
              <a:tblPr/>
              <a:tblGrid>
                <a:gridCol w="5545137"/>
                <a:gridCol w="1366838"/>
                <a:gridCol w="136842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Beban-beban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Operasi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dari PT Sakti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9.000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Bersih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507413" cy="5792788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Rp15.000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6.250.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31 Des 2007,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40%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2.500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transfer 6.000 –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3.500)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direfleksikan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Pengakuan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penangguhan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pengakuan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9.000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9.000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2.500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	2.500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PERKASA DAN PERUSAHAAN ANAK, PT SAKTI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 KERTAS KERJA KONSOLIDASI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DESEMBER 2007</a:t>
            </a:r>
          </a:p>
        </p:txBody>
      </p:sp>
      <p:graphicFrame>
        <p:nvGraphicFramePr>
          <p:cNvPr id="41100" name="Group 1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413" cy="3996248"/>
        </p:xfrm>
        <a:graphic>
          <a:graphicData uri="http://schemas.openxmlformats.org/drawingml/2006/table">
            <a:tbl>
              <a:tblPr/>
              <a:tblGrid>
                <a:gridCol w="2819400"/>
                <a:gridCol w="1150938"/>
                <a:gridCol w="1223962"/>
                <a:gridCol w="1081088"/>
                <a:gridCol w="1008062"/>
                <a:gridCol w="122396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90% PT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Laporan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Laba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Rugi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dari PT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c.  6.500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-35.000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  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-82.500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Beban-beban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hak minoritas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Bersih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Neraca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Persediaan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  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Investasi pada PT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c.  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229600" cy="993775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LABA ANTAR-PERUSAHAAN SAAT PENJUALAN KEPADA ENTITAS LUAR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25538"/>
            <a:ext cx="8569325" cy="2016125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2007,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2008,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sepanjang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2008.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L/R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2008,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mempertimbangkan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3050" name="Group 42"/>
          <p:cNvGraphicFramePr>
            <a:graphicFrameLocks noGrp="1"/>
          </p:cNvGraphicFramePr>
          <p:nvPr>
            <p:ph sz="half" idx="2"/>
          </p:nvPr>
        </p:nvGraphicFramePr>
        <p:xfrm>
          <a:off x="395288" y="3500438"/>
          <a:ext cx="8280400" cy="3163570"/>
        </p:xfrm>
        <a:graphic>
          <a:graphicData uri="http://schemas.openxmlformats.org/drawingml/2006/table">
            <a:tbl>
              <a:tblPr/>
              <a:tblGrid>
                <a:gridCol w="5545137"/>
                <a:gridCol w="1366838"/>
                <a:gridCol w="136842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Beban-beban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Operasi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dari PT Sakti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13.500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Bersih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33.500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507413" cy="5792788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pandang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P,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2007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2008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dicatat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disesuaikan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13.500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13.500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2.500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PT S		2.500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PERKASA DAN PERUSAHAAN ANAK, PT SAKTI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SEBAGIAN KERTAS KERJA KONSOLIDASI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DESEMBER 2008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413" cy="3996248"/>
        </p:xfrm>
        <a:graphic>
          <a:graphicData uri="http://schemas.openxmlformats.org/drawingml/2006/table">
            <a:tbl>
              <a:tblPr/>
              <a:tblGrid>
                <a:gridCol w="2819400"/>
                <a:gridCol w="1150938"/>
                <a:gridCol w="1223962"/>
                <a:gridCol w="1081088"/>
                <a:gridCol w="1008062"/>
                <a:gridCol w="122396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PT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90% PT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Penyesuaian dan Eliminasi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Konsolidasi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Laporan Laba Rugi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60.000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dari PT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b.16.000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-80.000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-40.000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  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-117.500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Beban-beban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-25.000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hak minoritas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Bersih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36.000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Neraca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Persediaan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Investasi pada PT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xxx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a.  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b.16.000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 YANG BELUM DIREALISASI DARI PENJUALAN ARUS KE ATAS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HPP,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tetapi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mempengaruhi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barang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dagangan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lain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mengakui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bagiannya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ekuitas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menangguhkan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sebesar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persentase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kepemilikannya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33412"/>
          </a:xfrm>
        </p:spPr>
        <p:txBody>
          <a:bodyPr/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TRANSAKSI PERSEDIAAN ANTAR PERUSAHAAN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Apabila barang dagangan diperoleh dari </a:t>
            </a: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sebuah perusahaan affiliasi dan kemudian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dijual kepada pihak luar, maka labanya</a:t>
            </a:r>
          </a:p>
          <a:p>
            <a:pPr algn="ctr">
              <a:buNone/>
            </a:pPr>
            <a:r>
              <a:rPr lang="fi-FI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 sepenuhnya oleh perusahaan yang </a:t>
            </a:r>
            <a:r>
              <a:rPr lang="sv-SE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semula menjual barang – barang ini dan oleh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menjualnya</a:t>
            </a:r>
            <a:endParaRPr lang="en-US" sz="2000" dirty="0" smtClean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 pihak luar. Dalam penyusunan neraca </a:t>
            </a:r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konsolidasi, transaksi semacam ini tidak perlu 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diperhitungkan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274638"/>
            <a:ext cx="5972188" cy="922337"/>
          </a:xfrm>
        </p:spPr>
        <p:txBody>
          <a:bodyPr/>
          <a:lstStyle/>
          <a:p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 ARUS KE BAWAH DAN ARUS KE ATAS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488" y="1341438"/>
            <a:ext cx="5829312" cy="4784725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kasus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meliputi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terpengaruh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6" name="Picture 5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mungkin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terpengaruh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memasukkan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Sebaliknya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terpengaruh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memasukkan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situasi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disajikan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terlalu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sudut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pandang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entitas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dikonsolidasikan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memasukkan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dialokasikan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seharusnya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didasarkan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i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488" y="765175"/>
            <a:ext cx="5829312" cy="5360988"/>
          </a:xfrm>
        </p:spPr>
        <p:txBody>
          <a:bodyPr/>
          <a:lstStyle/>
          <a:p>
            <a:pPr algn="just"/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rugi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dialokasikan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proporsional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ILUSTRASI : PENGARUH ARUS KE BAWAH DAN ARUS KE ATAS PADA PERHITUNGAN PENDAPATAN</a:t>
            </a:r>
          </a:p>
          <a:p>
            <a:pPr>
              <a:buFontTx/>
              <a:buNone/>
            </a:pP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80%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kepemilikannya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sbb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	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	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u="sng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	600.000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	300.000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HPP			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300.000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u="sng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180.000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Bruto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300.000	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120.000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Beban2			          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-100.000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- 70.000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terpisah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200.000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 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50.000</a:t>
            </a:r>
            <a:endParaRPr lang="en-US" sz="2000" u="sng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100.000.</a:t>
            </a:r>
          </a:p>
          <a:p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31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Desember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persediaan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713788" cy="685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direfleksikan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‘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‘HPP’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induk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realisasinya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Sehingga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dipengaruhi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transaksi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antar-perusahaan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dihitung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50.000 x 20% =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10.000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20.000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direfleksikan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akun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‘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penjualan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‘HPP’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30.000.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50.000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u="sng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20.000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direalisasi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	30.000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30.000 x 20% = 6.000</a:t>
            </a:r>
          </a:p>
        </p:txBody>
      </p:sp>
      <p:pic>
        <p:nvPicPr>
          <p:cNvPr id="5" name="Picture 4" descr="Produktivita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274588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743200" cy="5638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7786688" cy="201612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Catatan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Perbedaan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konsolidasi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berdasarkan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asumsi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arus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bawah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terletak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perhitungan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minoritas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2819" name="Group 51"/>
          <p:cNvGraphicFramePr>
            <a:graphicFrameLocks noGrp="1"/>
          </p:cNvGraphicFramePr>
          <p:nvPr>
            <p:ph sz="half" idx="2"/>
          </p:nvPr>
        </p:nvGraphicFramePr>
        <p:xfrm>
          <a:off x="539750" y="2492375"/>
          <a:ext cx="8353425" cy="3931920"/>
        </p:xfrm>
        <a:graphic>
          <a:graphicData uri="http://schemas.openxmlformats.org/drawingml/2006/table">
            <a:tbl>
              <a:tblPr/>
              <a:tblGrid>
                <a:gridCol w="5348288"/>
                <a:gridCol w="1492250"/>
                <a:gridCol w="1512887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Bawah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Atas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Pendapatan terpisah induk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Tambah : Pendapatan dari anak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bawah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Ekuitas dalam laba yg dilaporkan anak dikurangi laba yg belum direalisasi (50.000x80%) -20.000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atas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Ekuitas dalam pendapatan anak yg telah direalisasi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(50.000 – 20.000) x 80%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Laba bersih induk (dan konsolidasi)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PERUSAHAAN INDUK DAN PERUSAHAAN ANAK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LAPORAN LABA RUGI KONSOLIDASI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DESEMBER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4882" name="Group 6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25484"/>
        </p:xfrm>
        <a:graphic>
          <a:graphicData uri="http://schemas.openxmlformats.org/drawingml/2006/table">
            <a:tbl>
              <a:tblPr/>
              <a:tblGrid>
                <a:gridCol w="4906963"/>
                <a:gridCol w="1728787"/>
                <a:gridCol w="159385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Bawah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Arus ke Atas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Penjualan (900.000 – 100.000)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HPP (480.000+20.000-100.000)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Bruto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Beban-beban (100.000+70.000)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-170.000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-170.000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Total pendapatan yang telah direalisasi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230.000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Dikurangi : Pendapatan hak minoritas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-6.000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     Laba bersih konsolidasi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220.000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224.000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1012</Words>
  <Application>Microsoft Office PowerPoint</Application>
  <PresentationFormat>On-screen Show (4:3)</PresentationFormat>
  <Paragraphs>252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TRANSAKSI PERSEDIAAN ANTAR PERUSAHAAN</vt:lpstr>
      <vt:lpstr>PENJUALAN ARUS KE BAWAH DAN ARUS KE ATAS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PERUSAHAAN INDUK DAN PERUSAHAAN ANAK LAPORAN LABA RUGI KONSOLIDASI 31 DESEMBER 2012</vt:lpstr>
      <vt:lpstr>LABA YANG BELUM DIREALISASI DARI PENJUALAN ARUS KE BAWAH</vt:lpstr>
      <vt:lpstr>ILUSTRASI : PENANGGUHAN LABA ANTAR-PERUSAHAAN DALAM PERIODE PENJUALAN ANTAR-PERUSAHAAN</vt:lpstr>
      <vt:lpstr>PowerPoint Presentation</vt:lpstr>
      <vt:lpstr>PT PERKASA DAN PERUSAHAAN ANAK, PT SAKTI SEBAGIAN KERTAS KERJA KONSOLIDASI 31 DESEMBER 2007</vt:lpstr>
      <vt:lpstr>ILUSTRASI : LABA ANTAR-PERUSAHAAN SAAT PENJUALAN KEPADA ENTITAS LUAR</vt:lpstr>
      <vt:lpstr>PowerPoint Presentation</vt:lpstr>
      <vt:lpstr>PT PERKASA DAN PERUSAHAAN ANAK, PT SAKTI SEBAGIAN KERTAS KERJA KONSOLIDASI 31 DESEMBER 2008</vt:lpstr>
      <vt:lpstr>LABA YANG BELUM DIREALISASI DARI PENJUALAN ARUS KE ATAS</vt:lpstr>
    </vt:vector>
  </TitlesOfParts>
  <Company>Artha Intilestari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AKUNTANSI LANJUTAN II</dc:title>
  <dc:creator>shinta</dc:creator>
  <cp:lastModifiedBy>May</cp:lastModifiedBy>
  <cp:revision>71</cp:revision>
  <dcterms:created xsi:type="dcterms:W3CDTF">2006-07-16T19:46:24Z</dcterms:created>
  <dcterms:modified xsi:type="dcterms:W3CDTF">2015-03-19T07:46:08Z</dcterms:modified>
</cp:coreProperties>
</file>