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4419600"/>
            <a:ext cx="3124200" cy="2667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3048000" cy="2667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14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7800" y="2344261"/>
            <a:ext cx="6400800" cy="779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REVIEW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" name="Picture 9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3962400"/>
            <a:ext cx="2543175" cy="3174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438400" cy="426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19400" y="2133600"/>
            <a:ext cx="5867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dimaksud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antar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afiliasi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Hal-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hal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perlu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dipertimbangkan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mengeliminasi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transaksi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antar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afiliasi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Laba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Antar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Perusahaan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Afiliasi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8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65966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438400" cy="426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19400" y="2133600"/>
            <a:ext cx="5867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dimaksud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penjualan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arus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bawah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dimaksud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penjualan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arus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atas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Laba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Antar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Perusahaan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Afiliasi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8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65966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438400" cy="426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19400" y="2133600"/>
            <a:ext cx="5867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Langkah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diperlukan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menyusun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lajur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895600" y="533400"/>
            <a:ext cx="5346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Laporan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Keuangan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Konsolidasi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8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65966" cy="266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34</cp:revision>
  <dcterms:created xsi:type="dcterms:W3CDTF">2012-12-11T00:15:32Z</dcterms:created>
  <dcterms:modified xsi:type="dcterms:W3CDTF">2015-03-19T07:46:52Z</dcterms:modified>
</cp:coreProperties>
</file>