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90" r:id="rId5"/>
    <p:sldId id="274" r:id="rId6"/>
    <p:sldId id="276" r:id="rId7"/>
    <p:sldId id="277" r:id="rId8"/>
    <p:sldId id="282" r:id="rId9"/>
    <p:sldId id="283" r:id="rId10"/>
    <p:sldId id="284" r:id="rId11"/>
    <p:sldId id="289" r:id="rId12"/>
    <p:sldId id="285" r:id="rId13"/>
    <p:sldId id="286" r:id="rId14"/>
    <p:sldId id="287" r:id="rId15"/>
    <p:sldId id="278" r:id="rId16"/>
    <p:sldId id="279" r:id="rId17"/>
    <p:sldId id="280" r:id="rId18"/>
    <p:sldId id="281" r:id="rId19"/>
    <p:sldId id="275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3733800"/>
            <a:ext cx="2209800" cy="3352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33800"/>
            <a:ext cx="2209800" cy="3352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7800" y="1734660"/>
            <a:ext cx="6400800" cy="1313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3738813"/>
            <a:ext cx="6057900" cy="334778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33400" y="1676400"/>
            <a:ext cx="8001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ENTITAS KONSOLIDASI DAN LAPORAN KEUANGAN KONSOLIDASI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dihilangkan</a:t>
            </a:r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100%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wajar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diperhitungkan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wajar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Goodwill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wajar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Hutang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dihapuskan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dihilangkan</a:t>
            </a:r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 algn="just"/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 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boleh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ketiga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just"/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terjual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dikurangkan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inventori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just"/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Aset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boleh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asset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sedangkan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penyusutan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disesuaikan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Pentingnya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penting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menilai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kinerja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dipertanggungjawabkan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investor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ataupun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pemilik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perluasan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disajikan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tunggal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 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Bermacam-macam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dikontrol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sumber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daya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berkomitmen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mencapai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ekonomi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ctr"/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group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dikombinasikan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Pendahuluan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(LKK)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menyajikan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pengendali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dikendalikan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seakan-akan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individual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diharuskan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mayoritas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beredar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lain.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71628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Setiap penggabungan usaha menghasilkan satu dari dua situasi berikut: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Aset bersih dari satu atau kedua perusahaan yg bergabung ditransfer ke satu perusahaan (merger atau konsolidasi)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Tiap perusahaan yang bergabung tetap sebagai entitas legal terpisah (akuisisi saham)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Masalah penyusunan LKK timbul pada situasi kedua.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79248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LKK merupakan satu-satunya cara untuk mendapatkan gambaran yg jelas dari total sumber daya perusahaan hasil gabungan yang berada di bawah kendali induk perusahaan.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Keterbatasan LKK: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 menunjukkan kinerja tiap-tiap perusahaan secara detil.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 semua saldo laba konsolidasi tersedia utk dividen induk perusahaan karena mungkin ada kepentingan minoritas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Akun-akun yang sama dari perusahaan-perusahaan berbeda yg digabungkan dlm konsolidasi, bisa jadi tdk seluruhnya dpt diperbandingkan.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LKK 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; PT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70%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B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; PT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70%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B, PT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50%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C,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C.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Gambaran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menambahkan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bersama-sama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legal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kumpulan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menyusun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LKK.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dipindahkan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sesungguhnya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Ilustrasi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Likuidasi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99060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tgl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1 Jan 20X1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membeli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20X1,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tampak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aset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disesuaikan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berutang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senilai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Rp1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juta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membeli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senilai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Rp6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juta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20X1.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Rp4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juta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masih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menyimpan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periode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Kepemilikan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Antarperusahaan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59992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dilaporkan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 PT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200.000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 PT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100.000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300.000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Antarperusahaan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07592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Usaha			1.000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Usaha				1.000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Antarperusahaan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83792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tunggal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mengakui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menaikkan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ditransfer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divisi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afiliasinya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dikembalikan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mengurangi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			2.000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			2.000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81000" y="381000"/>
          <a:ext cx="8229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4384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 Indah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Andika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kain</a:t>
                      </a:r>
                      <a:r>
                        <a:rPr lang="en-US" dirty="0" smtClean="0"/>
                        <a:t>-lain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Investasi</a:t>
                      </a:r>
                      <a:r>
                        <a:rPr lang="en-US" dirty="0" smtClean="0"/>
                        <a:t> pd </a:t>
                      </a:r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PT </a:t>
                      </a:r>
                      <a:r>
                        <a:rPr lang="en-US" dirty="0" err="1" smtClean="0"/>
                        <a:t>Andika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358.000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358.000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Ciri-ciri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7526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sedangkan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dikendalikan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anaknya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81000" y="302816"/>
          <a:ext cx="8229599" cy="655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93"/>
                <a:gridCol w="1922242"/>
                <a:gridCol w="1742032"/>
                <a:gridCol w="1742032"/>
              </a:tblGrid>
              <a:tr h="369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Eliminasi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Konsolidasi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Debit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Kredit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(a) 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(b) 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113.000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153.000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625.000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kain</a:t>
                      </a:r>
                      <a:r>
                        <a:rPr lang="en-US" dirty="0" smtClean="0"/>
                        <a:t>-lain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40.000</a:t>
                      </a:r>
                      <a:endParaRPr lang="en-US" dirty="0"/>
                    </a:p>
                  </a:txBody>
                  <a:tcPr/>
                </a:tc>
              </a:tr>
              <a:tr h="6381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Investasi</a:t>
                      </a:r>
                      <a:r>
                        <a:rPr lang="en-US" dirty="0" smtClean="0"/>
                        <a:t> pd </a:t>
                      </a:r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PT </a:t>
                      </a:r>
                      <a:r>
                        <a:rPr lang="en-US" dirty="0" err="1" smtClean="0"/>
                        <a:t>Andika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300.000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939.000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(a) 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(c) 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100.000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122.000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(b) 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303.000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303.000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939.000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Ciri-ciri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2954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buAutoNum type="arabicPeriod" startAt="3"/>
            </a:pP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non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diatribusikan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>
              <a:buAutoNum type="arabicPeriod" startAt="3"/>
            </a:pPr>
            <a:endParaRPr lang="en-US" sz="22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/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 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mengatur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operasional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manfaat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setengan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(&gt;50%)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kecuali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ditunjukkan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diikuti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2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melebihi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setengah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perjanjuan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investor lain.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mengatur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operasional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anggaran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menunjuk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mengganti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sebagian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Dewan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dewan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mayoritas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rapat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Dewan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Dewan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Direksi</a:t>
            </a:r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2400" y="22413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erusahaan </a:t>
            </a:r>
            <a:r>
              <a:rPr kumimoji="0" lang="en-US" sz="2400" b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 descr="D:\Rudianto\Internet\Akuntansi\Laporan-Keuangan-Konsolidasi-1_files\1rn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Tujuan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?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gambaran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obyektif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keseluruhan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aktivitas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terdiri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sejumlah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istimewa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diharapkan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boleh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menyesatkan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pihak-pihak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berkepentingan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didasarkan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substansi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peristiwa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ekonomi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Apa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terkini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gabungan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individual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membentuk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gambaran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total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sumber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daya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gabungan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kendali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pemegang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kreditor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peyedia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50292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ccounting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1576"/>
            <a:ext cx="4152900" cy="2295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Bagaimana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Prosedur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Penyusunan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konsiolidasi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192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menggabungkan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induk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harus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prosedurnya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yaitu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menjumlahkan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pos-pos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sejenis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asset,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kewajiban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ekuitas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penghasilan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beban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en-US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Investasi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induk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porsi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entitas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ekuitas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anak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dieliminasi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memunculkan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goodwill).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Kepentingan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non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pengendali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diidentifikasi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ekuitas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awal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perubahan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laba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rugi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Saldo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transaksi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penghasilan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beban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intra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kelompok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usaha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dieliminasi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penuh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ctr"/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1323</Words>
  <Application>Microsoft Office PowerPoint</Application>
  <PresentationFormat>On-screen Show (4:3)</PresentationFormat>
  <Paragraphs>178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17</cp:revision>
  <dcterms:created xsi:type="dcterms:W3CDTF">2012-12-11T00:15:32Z</dcterms:created>
  <dcterms:modified xsi:type="dcterms:W3CDTF">2015-03-19T07:40:13Z</dcterms:modified>
</cp:coreProperties>
</file>