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953000" cy="36576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34200" y="3429000"/>
            <a:ext cx="2209800" cy="365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2209800" cy="365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4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734660"/>
            <a:ext cx="8305800" cy="1313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PENGENDALIAN PERUSAHAAN LEWAT PEMILIKAN SAHAM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Controlling  Interest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Pemilikan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kendali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factor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menunjukan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indeks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saja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mayoritas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Perusahaan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memegang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controlling interest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berkaitan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saling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melengkapi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bersangkutan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83058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Ketentuan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dikesampingkan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sejauh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ketentuan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relevan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pandangan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ekonomis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menyeluruh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ketentuan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mengandung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implikasi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pandangan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ekonomis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menyeluruh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implikasi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menghindari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ataupun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mengungkapkan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implikasi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sedangkan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dijumpai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laba-rugi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ditahan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Pendahuluan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51054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Ditinjau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praktis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penguasaan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controlling interest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peleburan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harta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bendanya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sekarang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berada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pengelolaan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ditinjau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yuridis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terlepas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terus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dipandang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berdiri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Perusahaan </a:t>
            </a:r>
            <a:r>
              <a:rPr lang="en-US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Induk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(Holding Company)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752600"/>
            <a:ext cx="5105400" cy="43783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memegang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didirikan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sepenuhnya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memegang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mengawasi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Sumber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utama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holding company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surat-surat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berharga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dipeganya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Perusahaan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Anak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ea typeface="+mj-ea"/>
                <a:cs typeface="+mj-cs"/>
              </a:rPr>
              <a:t>(Subsidiary Company)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dikendalikan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holding company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ea typeface="+mj-ea"/>
                <a:cs typeface="+mj-cs"/>
              </a:rPr>
              <a:t>Hubungan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ea typeface="+mj-ea"/>
                <a:cs typeface="+mj-cs"/>
              </a:rPr>
              <a:t> 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ea typeface="+mj-ea"/>
                <a:cs typeface="+mj-cs"/>
              </a:rPr>
              <a:t>Afiliasi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berafiliasi</a:t>
            </a: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Controlling Interest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memegang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penuh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sham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controlling interest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</a:rPr>
              <a:t>Minority  Interest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Perusahaan yang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memegang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sisa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kepentingan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perusahaan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dikendalikan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disebut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kepentingan</a:t>
            </a:r>
            <a:r>
              <a:rPr lang="en-US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minoritas</a:t>
            </a:r>
            <a:r>
              <a:rPr lang="en-US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(minority interest)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Peusahaan yang memegang sisa kepentingan dalam perusahaan yang dikendalikan disebut </a:t>
            </a: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kepentingan minoritas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SIFAT LAPORAN KEUANGAN KONSOLIDASI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752600"/>
            <a:ext cx="5105400" cy="437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dipegang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modal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menyusun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gabungan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kantor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cabanya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disatukan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kantor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pusat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SIFAT LAPORAN KEUANGAN KONSOLIDASI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514600"/>
            <a:ext cx="5105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kendali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(controlling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finasial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interset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berkelanjutan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terjamin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bersangkutan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diintegrasikan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gambaran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benar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status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bersangkutan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450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17</cp:revision>
  <dcterms:created xsi:type="dcterms:W3CDTF">2012-12-11T00:15:32Z</dcterms:created>
  <dcterms:modified xsi:type="dcterms:W3CDTF">2015-03-19T07:40:38Z</dcterms:modified>
</cp:coreProperties>
</file>