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80" r:id="rId4"/>
    <p:sldId id="281" r:id="rId5"/>
    <p:sldId id="270" r:id="rId6"/>
    <p:sldId id="274" r:id="rId7"/>
    <p:sldId id="271" r:id="rId8"/>
    <p:sldId id="272" r:id="rId9"/>
    <p:sldId id="277" r:id="rId10"/>
    <p:sldId id="276" r:id="rId11"/>
    <p:sldId id="278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uku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429000"/>
            <a:ext cx="4953000" cy="36576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934200" y="3429000"/>
            <a:ext cx="2209800" cy="3657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429000"/>
            <a:ext cx="2209800" cy="3657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01700" y="533400"/>
            <a:ext cx="73406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Pertemuan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 5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734660"/>
            <a:ext cx="8305800" cy="1313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PENGENDALIAN PERUSAHAAN LEWAT PEMILIKAN SAHAM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uku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-15887"/>
            <a:ext cx="3276600" cy="24542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67400" y="2438400"/>
            <a:ext cx="3276600" cy="480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52400" y="277813"/>
            <a:ext cx="58674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Prosedur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Konsolidasi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Menurut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PSAK No. 4 :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371600"/>
            <a:ext cx="5105400" cy="475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/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 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diungkapkan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didisclosure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:</a:t>
            </a:r>
          </a:p>
          <a:p>
            <a:pPr marL="457200" indent="-457200"/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•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Penggunaan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kebijakan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akuntansi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</a:p>
          <a:p>
            <a:pPr marL="457200" indent="-457200"/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berbeda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/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•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Proporsi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unsur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terkait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  <a:p>
            <a:pPr marL="457200" indent="-457200"/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kebijakan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akuntansi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457200" indent="-457200"/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unsur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sejenis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457200" indent="-457200"/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/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/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  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Menyajikan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sendiri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minoritas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Minority </a:t>
            </a:r>
            <a:r>
              <a:rPr lang="en-US" sz="20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interert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:</a:t>
            </a:r>
          </a:p>
          <a:p>
            <a:pPr marL="457200" indent="-457200"/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•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neraca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; ”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457200" indent="-457200"/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kewajiban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Modal”.</a:t>
            </a:r>
          </a:p>
          <a:p>
            <a:pPr marL="457200" indent="-457200"/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•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Rugi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 </a:t>
            </a:r>
          </a:p>
          <a:p>
            <a:pPr marL="457200" indent="-457200"/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”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minoritas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uku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-15887"/>
            <a:ext cx="3276600" cy="24542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67400" y="2438400"/>
            <a:ext cx="3276600" cy="480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52400" y="277813"/>
            <a:ext cx="58674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Prosedur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Konsolidasi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Menurut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PSAK No. 4 :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371600"/>
            <a:ext cx="5105400" cy="475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/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  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dipertanggungjawabkan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 marL="457200" indent="-457200"/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Sesuai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PSAK No. 13 (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Akuntansi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terhitung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sejak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memenuhi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persyaratan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bukan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asosiasi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berdasarkan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PSAK No. 15 (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Akuntansi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Perusahaan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Asosiasi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>
              <a:buFont typeface="Arial" pitchFamily="34" charset="0"/>
              <a:buChar char="•"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uku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-15887"/>
            <a:ext cx="3276600" cy="24542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67400" y="2438400"/>
            <a:ext cx="3276600" cy="480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277813"/>
            <a:ext cx="58674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Prosedur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Konsolidasi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Menurut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PSAK No. 4 :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371600"/>
            <a:ext cx="5105400" cy="475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/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  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dipertanggungjawabkan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 marL="457200" indent="-457200"/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/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b)  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Perusahaan yang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memenuhi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kriteria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boleh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menyajikan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tersendiri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tanpa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tujuan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General Purpose Financial Statemen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t),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disajikan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”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tambahan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uku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-15887"/>
            <a:ext cx="3276600" cy="24542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67400" y="2438400"/>
            <a:ext cx="3276600" cy="480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7813"/>
            <a:ext cx="51054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Pendahuluan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905000"/>
            <a:ext cx="5105400" cy="434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Ditinjau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sudut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praktis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perolehan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lain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mungkin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penguasaan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controlling interest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lain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mungkin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peleburan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harta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bendanya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sekarang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berada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bawah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pengelolaan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pengendalian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Tetapi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ditinjau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sudut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yuridis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terlepas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tingkat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pengendalian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dilaksanakan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masing-masing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terus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dipandang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kesatuan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usaha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berdiri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sendiri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uku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-15887"/>
            <a:ext cx="3276600" cy="24542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67400" y="2438400"/>
            <a:ext cx="3276600" cy="480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400" y="1371600"/>
            <a:ext cx="54864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200" dirty="0" smtClean="0">
              <a:solidFill>
                <a:schemeClr val="accent2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penggabungan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usaha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menghasilkan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dua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situasi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berikut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Aset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bersih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kedua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bergabung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ditransfer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Tiap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bergabung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tetap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legal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terpisah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akuisisi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penyusunan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LKK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timbul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situasi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kedua</a:t>
            </a: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>
              <a:spcBef>
                <a:spcPct val="20000"/>
              </a:spcBef>
              <a:defRPr/>
            </a:pPr>
            <a:endParaRPr lang="en-US" sz="2200" dirty="0" smtClean="0">
              <a:solidFill>
                <a:schemeClr val="accent2">
                  <a:lumMod val="40000"/>
                  <a:lumOff val="6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id-ID" sz="22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28600" y="533400"/>
            <a:ext cx="4611688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Pendahuluan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uku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-15887"/>
            <a:ext cx="3276600" cy="24542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67400" y="2438400"/>
            <a:ext cx="3276600" cy="480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52400" y="533400"/>
            <a:ext cx="52705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  <a:ea typeface="+mj-ea"/>
                <a:cs typeface="+mj-cs"/>
              </a:rPr>
              <a:t>Proses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  <a:ea typeface="+mj-ea"/>
                <a:cs typeface="+mj-cs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  <a:ea typeface="+mj-ea"/>
                <a:cs typeface="+mj-cs"/>
              </a:rPr>
              <a:t>Konsolidasi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" y="1874837"/>
            <a:ext cx="57150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menambahkan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bersama-sama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2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legal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terpisah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menghasilkan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kumpulan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Beberapa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penyesuaian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eliminasi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menyusun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LKK.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Penyesuaian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eliminasi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tsb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utk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akun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terkait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kepemilikan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antar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Jurnal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penyesuaian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eliminasi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hanyalah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jurnal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kertas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dipindahkan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buku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besar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sesungguhnya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dlm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masing-masing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uku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-15887"/>
            <a:ext cx="3276600" cy="24542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67400" y="2438400"/>
            <a:ext cx="3276600" cy="480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7813"/>
            <a:ext cx="51054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Konsolidasi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Menurut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PSAK  No. 4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905000"/>
            <a:ext cx="51054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Semua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kecuali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pengaturan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khusus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mengkonsolidasikan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semua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perusahaannya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Negeri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maupun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Luar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negeri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:</a:t>
            </a:r>
          </a:p>
          <a:p>
            <a:pPr algn="ctr"/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pemilikan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langsung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maupun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langsung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melalui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&gt; 50 %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berhak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suara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lain.</a:t>
            </a:r>
          </a:p>
          <a:p>
            <a:pPr algn="ctr"/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uku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-15887"/>
            <a:ext cx="3276600" cy="24542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67400" y="2438400"/>
            <a:ext cx="3276600" cy="480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7813"/>
            <a:ext cx="51054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Konsolidasi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Menurut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PSAK  No. 4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2438400"/>
            <a:ext cx="5105400" cy="3352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Pemilikan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&lt; 50 %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kurang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berhak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suara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lain</a:t>
            </a:r>
          </a:p>
          <a:p>
            <a:pPr algn="ctr"/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yang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dibuktikan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pengendalian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tetap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ctr"/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dikonsolidasikan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pengendalian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bersifat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sementara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dibatasi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restriksi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jangka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panjang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ctr">
              <a:spcBef>
                <a:spcPct val="20000"/>
              </a:spcBef>
              <a:defRPr/>
            </a:pPr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uku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-15887"/>
            <a:ext cx="3276600" cy="24542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67400" y="2438400"/>
            <a:ext cx="3276600" cy="480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7813"/>
            <a:ext cx="51054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Prosedur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Akuntansi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76400"/>
            <a:ext cx="51054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eliminasi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&amp;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saldo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resiprokal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Reciprocal Account)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Perusahaan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Perusahaan,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serta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mengeliminasi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keuntungan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kerugian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timbul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Perusahaan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Tanggal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pelaporan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Perusahaan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dasarnya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minoritas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disajikan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tersendiri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Neraca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perkiraan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“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Kewajiban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“Modal”.</a:t>
            </a:r>
          </a:p>
          <a:p>
            <a:pPr marL="457200" indent="-457200" algn="ctr">
              <a:spcBef>
                <a:spcPct val="20000"/>
              </a:spcBef>
              <a:buFont typeface="+mj-lt"/>
              <a:buAutoNum type="arabicPeriod"/>
              <a:defRPr/>
            </a:pPr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uku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-15887"/>
            <a:ext cx="3276600" cy="24542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67400" y="2438400"/>
            <a:ext cx="3276600" cy="480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52400" y="277813"/>
            <a:ext cx="58674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Prosedur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Konsolidasi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Menurut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PSAK No. 4 :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2327275"/>
            <a:ext cx="5105400" cy="475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Mengeliminasi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saldo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resiprokal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Reciprocal Account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Perusahaan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Mengeliminasi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keuntungan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kerugian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Unrealized Profit &amp; Loss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yang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timbul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Perusahaan.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uku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-15887"/>
            <a:ext cx="3276600" cy="24542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67400" y="2438400"/>
            <a:ext cx="3276600" cy="480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52400" y="277813"/>
            <a:ext cx="58674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Prosedur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Konsolidasi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Menurut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PSAK No. 4 :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371600"/>
            <a:ext cx="5334000" cy="475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AutoNum type="arabicPeriod" startAt="3"/>
            </a:pP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Tanggal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pelaporan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tanggal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pelaporan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Perusahaan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tanggal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pelaporan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berbeda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 marL="457200" indent="-457200">
              <a:buAutoNum type="arabicPeriod" startAt="3"/>
            </a:pPr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•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Perbedaan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tanggal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pelaporan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bulan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•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Peristiwa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/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material yang </a:t>
            </a:r>
          </a:p>
          <a:p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terjadi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diantara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tanggal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pelaporan</a:t>
            </a:r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diungkapkan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</a:t>
            </a:r>
          </a:p>
          <a:p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(</a:t>
            </a:r>
            <a:r>
              <a:rPr lang="en-US" sz="20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didisclosure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catatan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672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axioo</dc:creator>
  <cp:lastModifiedBy>May</cp:lastModifiedBy>
  <cp:revision>19</cp:revision>
  <dcterms:created xsi:type="dcterms:W3CDTF">2012-12-11T00:15:32Z</dcterms:created>
  <dcterms:modified xsi:type="dcterms:W3CDTF">2015-03-19T07:42:40Z</dcterms:modified>
</cp:coreProperties>
</file>