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306" r:id="rId4"/>
    <p:sldId id="307" r:id="rId5"/>
    <p:sldId id="274" r:id="rId6"/>
    <p:sldId id="261" r:id="rId7"/>
    <p:sldId id="263" r:id="rId8"/>
    <p:sldId id="275" r:id="rId9"/>
    <p:sldId id="276" r:id="rId10"/>
    <p:sldId id="305" r:id="rId11"/>
    <p:sldId id="302" r:id="rId12"/>
    <p:sldId id="303" r:id="rId13"/>
    <p:sldId id="30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34200" y="3962400"/>
            <a:ext cx="2209800" cy="3124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962400"/>
            <a:ext cx="2209800" cy="3124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01700" y="533400"/>
            <a:ext cx="7340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Pertemuan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3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47800" y="1734660"/>
            <a:ext cx="6400800" cy="1313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Metode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METODE  PENCATATAN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1" name="Picture 10" descr="Accounting-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965448"/>
            <a:ext cx="4800600" cy="31211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73152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Biaya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905000"/>
            <a:ext cx="80772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Berdasarkan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biaya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biasa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biayanya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dividen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berikutnya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dilaporkan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dividen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pengecualian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dividen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diterima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melebihi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bagian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investor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setelah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diperoleh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dianggap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pengembalian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modal (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likuidasi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dividen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pengurang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rekening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Accounting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1981200" cy="243535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73152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Pencatatan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Biaya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447800" y="1905000"/>
            <a:ext cx="64770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Laba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anak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</a:p>
          <a:p>
            <a:pPr algn="ctr"/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dijurnal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3" name="Picture 12" descr="Accounting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1981200" cy="24353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73152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Pencatatan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Biaya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447800" y="1905000"/>
            <a:ext cx="64770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Rugi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anak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dijurnal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3" name="Picture 12" descr="Accounting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1981200" cy="243535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73152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Pencatatan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Biaya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33400" y="1905000"/>
            <a:ext cx="80772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Dividen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anak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Piutang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dividen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/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kas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		xxx	</a:t>
            </a:r>
          </a:p>
          <a:p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Pendapatan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dividen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		xxx</a:t>
            </a:r>
          </a:p>
          <a:p>
            <a:endParaRPr lang="en-US" sz="2400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(%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kepemilikan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x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dividen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</a:p>
          <a:p>
            <a:pPr algn="ctr"/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3" name="Picture 12" descr="Accounting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1981200" cy="24353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73152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Pencatatan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447800" y="1905000"/>
            <a:ext cx="64770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Equity Method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Biaya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Cost Method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Accounting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1981200" cy="24353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73152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Pencatatan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676400"/>
            <a:ext cx="8305800" cy="297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kecil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, %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dibawah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20 %,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disarankan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pencatatannya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Cost Method.</a:t>
            </a:r>
          </a:p>
          <a:p>
            <a:endParaRPr lang="en-US" sz="22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cukup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besar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mempengaruhi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berarti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), %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20 % s/d/ 50 %,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pencatatannya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disarankan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Equity Method.</a:t>
            </a:r>
          </a:p>
          <a:p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/>
            <a:endParaRPr lang="en-US" sz="22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Accounting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1981200" cy="24353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73152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Pencatatan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7200" y="1447800"/>
            <a:ext cx="8305800" cy="3616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sahamnya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mayoritas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mengendalikan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), %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diatas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50 %,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pencatatannya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Cost Method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Equity method,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namun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dianjurkan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Equity Method. </a:t>
            </a:r>
          </a:p>
          <a:p>
            <a:pPr algn="ctr"/>
            <a:endParaRPr lang="en-US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Tetapi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diharuskan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menyusun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/>
            <a:endParaRPr lang="en-US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Accounting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1981200" cy="24353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73152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1295400"/>
            <a:ext cx="8458200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Akuntansi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dasarnya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akuntansi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akrual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memungkinkan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investor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pengaruh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signifikan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ctr">
              <a:spcBef>
                <a:spcPct val="20000"/>
              </a:spcBef>
              <a:defRPr/>
            </a:pPr>
            <a:endParaRPr lang="en-US" sz="20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Berdasarkan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biaya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perolehan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disesuaikan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deviden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Perusahaan investor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melaporkan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bagian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miliknya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bagian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bebannya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Accounting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1981200" cy="24353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73152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1000" y="1600200"/>
            <a:ext cx="8458200" cy="274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Rekening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ditambah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dikurangi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Dividen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diterima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disinvestasi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berdasarkan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dividen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pengurang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rekening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merefleksikan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bagian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investor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rekening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merefleksikan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bagian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investor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aktiva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investi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Accounting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1981200" cy="24353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73152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788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Pencatatan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09600" y="1905001"/>
            <a:ext cx="7848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Laba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anak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Investasi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saham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anak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xxx</a:t>
            </a:r>
          </a:p>
          <a:p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Laba-rugi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			xxx</a:t>
            </a:r>
          </a:p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</a:p>
          <a:p>
            <a:pPr algn="ctr"/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(%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kepemilikan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x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laba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3" name="Picture 12" descr="Accounting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1981200" cy="24353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73152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788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Pencatatan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09600" y="1905000"/>
            <a:ext cx="79248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Rugi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anak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Laba-rugi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			xxx</a:t>
            </a:r>
          </a:p>
          <a:p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Investasi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saham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anak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xxx</a:t>
            </a:r>
          </a:p>
          <a:p>
            <a:endParaRPr lang="en-US" sz="2400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(%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kepemilikan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x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rugi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3" name="Picture 12" descr="Accounting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1981200" cy="24353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4648200"/>
            <a:ext cx="7315200" cy="2438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788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Pencatatan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09600" y="1905000"/>
            <a:ext cx="8153400" cy="361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Dividen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anak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Piutang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dividen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/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kas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		xxx</a:t>
            </a:r>
          </a:p>
          <a:p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Investasi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saham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anak</a:t>
            </a:r>
            <a:r>
              <a:rPr lang="en-US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xxx</a:t>
            </a:r>
          </a:p>
          <a:p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(%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kepemilikan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x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dividen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perusahaan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3" name="Picture 12" descr="Accounting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48200"/>
            <a:ext cx="1981200" cy="24353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350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axioo</dc:creator>
  <cp:lastModifiedBy>May</cp:lastModifiedBy>
  <cp:revision>29</cp:revision>
  <dcterms:created xsi:type="dcterms:W3CDTF">2012-12-11T00:15:32Z</dcterms:created>
  <dcterms:modified xsi:type="dcterms:W3CDTF">2015-03-19T07:44:07Z</dcterms:modified>
</cp:coreProperties>
</file>