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268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19800" y="4419600"/>
            <a:ext cx="3124200" cy="2667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419600"/>
            <a:ext cx="3048000" cy="2667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01700" y="533400"/>
            <a:ext cx="73406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Pertemuan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itchFamily="34" charset="0"/>
                <a:ea typeface="+mj-ea"/>
                <a:cs typeface="+mj-cs"/>
              </a:rPr>
              <a:t>7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47800" y="2344261"/>
            <a:ext cx="6400800" cy="779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REVIEW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0" name="Picture 9" descr="Question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8025" y="3962400"/>
            <a:ext cx="2543175" cy="31748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438400" cy="426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819400" y="2133600"/>
            <a:ext cx="5867400" cy="419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Apakah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yang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dimaksud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dengan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penggabungan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usaha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?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Apakah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alasan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dilakukannya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penggabungan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badan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usaha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?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971800" y="533400"/>
            <a:ext cx="52705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Penggabungan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Usaha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9" name="Picture 8" descr="Question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9600"/>
            <a:ext cx="2465966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438400" cy="426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819400" y="2133600"/>
            <a:ext cx="5867400" cy="419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Apakah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perbedaan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antara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merger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konsolidasi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?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Gambarkanlah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skema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merger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konsolidasi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supaya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jelas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perbedaannya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!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2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971800" y="533400"/>
            <a:ext cx="52705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Penggabungan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Usaha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9" name="Picture 8" descr="Question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9600"/>
            <a:ext cx="2465966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438400" cy="426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819400" y="2133600"/>
            <a:ext cx="5867400" cy="419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Apakah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yang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dimaksud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dengan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Laporan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Keuangan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Konsolidasi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?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Metode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apakah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bisa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digunakan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menyusun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laporan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keuangan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konsolidasi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?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Jelaskanlah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metode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ekuitas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penyusunan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laporan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keuangan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konsolidasi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!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971800" y="533400"/>
            <a:ext cx="57150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Laporan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Keuangan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Konsolidasi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9" name="Picture 8" descr="Question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9600"/>
            <a:ext cx="2465966" cy="2667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axioo</dc:creator>
  <cp:lastModifiedBy>May</cp:lastModifiedBy>
  <cp:revision>32</cp:revision>
  <dcterms:created xsi:type="dcterms:W3CDTF">2012-12-11T00:15:32Z</dcterms:created>
  <dcterms:modified xsi:type="dcterms:W3CDTF">2015-03-19T07:44:29Z</dcterms:modified>
</cp:coreProperties>
</file>