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FFA9E-6066-447C-B3E9-739D7344A8A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6C362-165C-4A08-83DF-A5F37438A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19800" y="4419600"/>
            <a:ext cx="3124200" cy="2667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4419600"/>
            <a:ext cx="3048000" cy="2667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01700" y="533400"/>
            <a:ext cx="7340600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Pertemuan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 8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04800" y="2344261"/>
            <a:ext cx="8610600" cy="77993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TRANSAKSI  ANTAR  PERUSAHAAN  AFILIASI</a:t>
            </a:r>
          </a:p>
        </p:txBody>
      </p:sp>
      <p:pic>
        <p:nvPicPr>
          <p:cNvPr id="10" name="Picture 9" descr="technology_pc t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4419600"/>
            <a:ext cx="2723281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895600" y="1371600"/>
            <a:ext cx="57912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(LKK)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menyajikan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posisi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operasi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pengendali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dikendalikan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seakan-akan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individual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diharuskan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jika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mayoritas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beredar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lain.</a:t>
            </a:r>
          </a:p>
          <a:p>
            <a:pPr marL="457200" indent="-457200" algn="ctr">
              <a:spcBef>
                <a:spcPct val="20000"/>
              </a:spcBef>
              <a:defRPr/>
            </a:pPr>
            <a:endParaRPr lang="en-US" sz="2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971800" y="533400"/>
            <a:ext cx="5270500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itchFamily="34" charset="0"/>
                <a:ea typeface="+mj-ea"/>
                <a:cs typeface="+mj-cs"/>
              </a:rPr>
              <a:t>Pendahuluan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pic>
        <p:nvPicPr>
          <p:cNvPr id="9" name="Picture 8" descr="technology_pc t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71800"/>
            <a:ext cx="2723281" cy="4114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895600" y="1371600"/>
            <a:ext cx="60960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Setiap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penggabungan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usaha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menghasilkan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dua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situasi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berikut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Aset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bersih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kedua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bergabung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ditransfer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Tiap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bergabung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tetap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legal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terpisah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akuisisi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Masalah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penyusunan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LKK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timbul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situasi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kedua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indent="-457200">
              <a:spcBef>
                <a:spcPct val="20000"/>
              </a:spcBef>
              <a:defRPr/>
            </a:pPr>
            <a:endParaRPr lang="en-US" sz="2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971800" y="533400"/>
            <a:ext cx="5270500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itchFamily="34" charset="0"/>
                <a:ea typeface="+mj-ea"/>
                <a:cs typeface="+mj-cs"/>
              </a:rPr>
              <a:t>Pendahuluan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pic>
        <p:nvPicPr>
          <p:cNvPr id="9" name="Picture 8" descr="technology_pc t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71800"/>
            <a:ext cx="2723281" cy="4114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667000" y="1371600"/>
            <a:ext cx="60198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22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457200" indent="-457200" algn="ctr">
              <a:spcBef>
                <a:spcPct val="20000"/>
              </a:spcBef>
              <a:defRPr/>
            </a:pPr>
            <a:endParaRPr lang="en-US" sz="22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id-ID" sz="22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2971800" y="533400"/>
            <a:ext cx="5270500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itchFamily="34" charset="0"/>
                <a:ea typeface="+mj-ea"/>
                <a:cs typeface="+mj-cs"/>
              </a:rPr>
              <a:t>Proses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itchFamily="34" charset="0"/>
                <a:ea typeface="+mj-ea"/>
                <a:cs typeface="+mj-cs"/>
              </a:rPr>
              <a:t> </a:t>
            </a:r>
            <a:r>
              <a:rPr lang="en-U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itchFamily="34" charset="0"/>
                <a:ea typeface="+mj-ea"/>
                <a:cs typeface="+mj-cs"/>
              </a:rPr>
              <a:t>Konsolidasi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pic>
        <p:nvPicPr>
          <p:cNvPr id="9" name="Picture 8" descr="technology_pc t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71800"/>
            <a:ext cx="2723281" cy="4114800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2971800" y="1874837"/>
            <a:ext cx="57150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menambahkan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bersama-sama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2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legal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terpisah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menghasilkan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kumpulan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Beberapa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penyesuaian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eliminasi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menyusun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LKK.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Penyesuaian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eliminasi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tsb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utk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akun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terkait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kepemilikan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antar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Jurnal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penyesuaian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eliminasi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hanyalah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jurnal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kertas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kumimoji="0" lang="en-US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dipindahkan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buku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besar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sesungguhnya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dlm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masing-masing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echnology_pc t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71800"/>
            <a:ext cx="2723281" cy="41148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971800" y="704088"/>
            <a:ext cx="5715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Kepemilikan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Antar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Perusahaan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895600" y="2468880"/>
            <a:ext cx="5791200" cy="4389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tdk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dpt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melaporkan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dirinya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sendiri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dlm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keuangan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sehingga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ekuitas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Andika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Investas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PT Indah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dlm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ekuitas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Andika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dieliminasi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Hanya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biasa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Saldo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PT Indah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dilaporkan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ekuitas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Jurnal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Eliminasi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kumimoji="0" 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Biasa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- PT </a:t>
            </a:r>
            <a:r>
              <a:rPr kumimoji="0" 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Andika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	200.000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kumimoji="0" 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Saldo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- PT </a:t>
            </a:r>
            <a:r>
              <a:rPr kumimoji="0" 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Andika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	100.000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kumimoji="0" 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pd </a:t>
            </a:r>
            <a:r>
              <a:rPr kumimoji="0" 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kumimoji="0" 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Andika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	300.000 </a:t>
            </a:r>
            <a:endParaRPr kumimoji="0" lang="en-US" b="0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echnology_pc t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71800"/>
            <a:ext cx="2723281" cy="41148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276600" y="704088"/>
            <a:ext cx="5410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Piutang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Utang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Antarperusahaan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819400" y="1935480"/>
            <a:ext cx="5867400" cy="438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tdk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dpt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berutang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dirinya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sendiri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sehingga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utang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piutang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dieliminasi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Jurnal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Eliminasi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Utang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Usaha		1.000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Piutang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Usaha		1.000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echnology_pc t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71800"/>
            <a:ext cx="2723281" cy="41148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971800" y="0"/>
            <a:ext cx="5715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Antarperusahaan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971800" y="1295400"/>
            <a:ext cx="57150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Perusahaan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tunggal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tdk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mengakui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menaikkan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persediannya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hanya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karena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tsb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dijual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ditransfer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departemen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/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divisi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/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afiliasinya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dikembalikan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pd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biaya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perolehan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mengeliminasi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saldo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diakui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tsb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mengurangi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Jurnal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Eliminasi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Saldo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		2.000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		2.000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/>
        </p:nvGraphicFramePr>
        <p:xfrm>
          <a:off x="381000" y="695960"/>
          <a:ext cx="822960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2438400"/>
                <a:gridCol w="2209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PT Indah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Andika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Piutang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bersih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84.000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Persediaan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95.000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Aset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tetap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bersih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375.000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Aset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kain</a:t>
                      </a:r>
                      <a:r>
                        <a:rPr lang="en-US" dirty="0" smtClean="0"/>
                        <a:t>-lain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Investasi</a:t>
                      </a:r>
                      <a:r>
                        <a:rPr lang="en-US" dirty="0" smtClean="0"/>
                        <a:t> pd </a:t>
                      </a:r>
                      <a:r>
                        <a:rPr lang="en-US" dirty="0" err="1" smtClean="0"/>
                        <a:t>Saham</a:t>
                      </a:r>
                      <a:r>
                        <a:rPr lang="en-US" dirty="0" smtClean="0"/>
                        <a:t> PT </a:t>
                      </a:r>
                      <a:r>
                        <a:rPr lang="en-US" dirty="0" err="1" smtClean="0"/>
                        <a:t>Andika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</a:t>
                      </a:r>
                      <a:r>
                        <a:rPr lang="en-US" dirty="0" err="1" smtClean="0"/>
                        <a:t>Aset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884.000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358.000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Kewajiban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Ekuitas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jangka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pendek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jangka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panjang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Saham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biasa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Saldo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124.000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</a:t>
                      </a:r>
                      <a:r>
                        <a:rPr lang="en-US" dirty="0" err="1" smtClean="0"/>
                        <a:t>kewajiban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Ekuitas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884.000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358.000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381000" y="302816"/>
          <a:ext cx="8229599" cy="6555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3293"/>
                <a:gridCol w="1922242"/>
                <a:gridCol w="1742032"/>
                <a:gridCol w="1742032"/>
              </a:tblGrid>
              <a:tr h="3696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Eliminasi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Konsolidasi</a:t>
                      </a:r>
                      <a:endParaRPr lang="en-US" dirty="0"/>
                    </a:p>
                  </a:txBody>
                  <a:tcPr/>
                </a:tc>
              </a:tr>
              <a:tr h="3696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Debit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Kredit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969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969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(a) 1.000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8.000</a:t>
                      </a:r>
                      <a:endParaRPr lang="en-US" dirty="0"/>
                    </a:p>
                  </a:txBody>
                  <a:tcPr/>
                </a:tc>
              </a:tr>
              <a:tr h="36969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Piutang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bersih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(b) 2.000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113.000</a:t>
                      </a:r>
                      <a:endParaRPr lang="en-US" dirty="0"/>
                    </a:p>
                  </a:txBody>
                  <a:tcPr/>
                </a:tc>
              </a:tr>
              <a:tr h="36969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Persediaan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153.000</a:t>
                      </a:r>
                      <a:endParaRPr lang="en-US" dirty="0"/>
                    </a:p>
                  </a:txBody>
                  <a:tcPr/>
                </a:tc>
              </a:tr>
              <a:tr h="36969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Aset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tetap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bersih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625.000</a:t>
                      </a:r>
                      <a:endParaRPr lang="en-US" dirty="0"/>
                    </a:p>
                  </a:txBody>
                  <a:tcPr/>
                </a:tc>
              </a:tr>
              <a:tr h="36969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Aset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kain</a:t>
                      </a:r>
                      <a:r>
                        <a:rPr lang="en-US" dirty="0" smtClean="0"/>
                        <a:t>-lain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40.000</a:t>
                      </a:r>
                      <a:endParaRPr lang="en-US" dirty="0"/>
                    </a:p>
                  </a:txBody>
                  <a:tcPr/>
                </a:tc>
              </a:tr>
              <a:tr h="63810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Investasi</a:t>
                      </a:r>
                      <a:r>
                        <a:rPr lang="en-US" dirty="0" smtClean="0"/>
                        <a:t> pd </a:t>
                      </a:r>
                      <a:r>
                        <a:rPr lang="en-US" dirty="0" err="1" smtClean="0"/>
                        <a:t>Saham</a:t>
                      </a:r>
                      <a:r>
                        <a:rPr lang="en-US" dirty="0" smtClean="0"/>
                        <a:t> PT </a:t>
                      </a:r>
                      <a:r>
                        <a:rPr lang="en-US" dirty="0" err="1" smtClean="0"/>
                        <a:t>Andika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(c)</a:t>
                      </a:r>
                      <a:r>
                        <a:rPr lang="en-US" baseline="0" dirty="0" smtClean="0"/>
                        <a:t> 300.000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9694">
                <a:tc>
                  <a:txBody>
                    <a:bodyPr/>
                    <a:lstStyle/>
                    <a:p>
                      <a:r>
                        <a:rPr lang="en-US" dirty="0" smtClean="0"/>
                        <a:t>Total </a:t>
                      </a:r>
                      <a:r>
                        <a:rPr lang="en-US" dirty="0" err="1" smtClean="0"/>
                        <a:t>Aset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939.000</a:t>
                      </a:r>
                      <a:endParaRPr lang="en-US" dirty="0"/>
                    </a:p>
                  </a:txBody>
                  <a:tcPr/>
                </a:tc>
              </a:tr>
              <a:tr h="36969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Kewajiban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Ekuitas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6969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jangka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pendek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(a) 1.000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67.000</a:t>
                      </a:r>
                      <a:endParaRPr lang="en-US" dirty="0"/>
                    </a:p>
                  </a:txBody>
                  <a:tcPr/>
                </a:tc>
              </a:tr>
              <a:tr h="36969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jangka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panjang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250.000</a:t>
                      </a:r>
                      <a:endParaRPr lang="en-US" dirty="0"/>
                    </a:p>
                  </a:txBody>
                  <a:tcPr/>
                </a:tc>
              </a:tr>
              <a:tr h="36969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Saham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biasa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(c) 200.000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500.000</a:t>
                      </a:r>
                      <a:endParaRPr lang="en-US" dirty="0"/>
                    </a:p>
                  </a:txBody>
                  <a:tcPr/>
                </a:tc>
              </a:tr>
              <a:tr h="36969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Saldo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(c)</a:t>
                      </a:r>
                      <a:r>
                        <a:rPr lang="en-US" baseline="0" dirty="0" smtClean="0"/>
                        <a:t> 100.000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122.000</a:t>
                      </a:r>
                      <a:endParaRPr lang="en-US" dirty="0"/>
                    </a:p>
                  </a:txBody>
                  <a:tcPr/>
                </a:tc>
              </a:tr>
              <a:tr h="3696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(b) 2.000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69694">
                <a:tc>
                  <a:txBody>
                    <a:bodyPr/>
                    <a:lstStyle/>
                    <a:p>
                      <a:r>
                        <a:rPr lang="en-US" dirty="0" smtClean="0"/>
                        <a:t>Total </a:t>
                      </a:r>
                      <a:r>
                        <a:rPr lang="en-US" dirty="0" err="1" smtClean="0"/>
                        <a:t>kewajiban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Ekuitas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303.000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303.000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939.000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454</Words>
  <Application>Microsoft Office PowerPoint</Application>
  <PresentationFormat>On-screen Show (4:3)</PresentationFormat>
  <Paragraphs>121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axioo</dc:creator>
  <cp:lastModifiedBy>May</cp:lastModifiedBy>
  <cp:revision>41</cp:revision>
  <dcterms:created xsi:type="dcterms:W3CDTF">2012-12-11T00:15:32Z</dcterms:created>
  <dcterms:modified xsi:type="dcterms:W3CDTF">2015-03-19T07:45:08Z</dcterms:modified>
</cp:coreProperties>
</file>