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1B0C8-9AF3-4ADB-AA6A-B3259E0AFCF4}" type="datetimeFigureOut">
              <a:rPr lang="id-ID" smtClean="0"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D47E-82F3-4165-A2DE-9AEE799BB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Jasa Lain KAP, Jasa Atestasi &amp; Kompilasi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Umumnya disebut lap.Keuangan yang tidak di audit.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Perusahaan –perusahaan yang merasa tidak perlu di audit, karena pemilik terlibat langsung atau asset kurang signifikan.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Di atur dalam “Pernyataan Standar Jasa Akuntansi &amp; Review” di sah kan pada tahun 1994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2 jenis jasa dalam hubungan dengan lap.keuangan, yaitu : review dan kompilasi atas lap.keuangan.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Penugasan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Review atas laporan keuangan interim</a:t>
            </a:r>
          </a:p>
          <a:p>
            <a:r>
              <a:rPr lang="id-ID" dirty="0" smtClean="0"/>
              <a:t>Unsur,akun dan pos tertentu</a:t>
            </a:r>
          </a:p>
          <a:p>
            <a:r>
              <a:rPr lang="id-ID" dirty="0" smtClean="0"/>
              <a:t>Penugasan dengan prosedur yang telah disepakati</a:t>
            </a:r>
          </a:p>
          <a:p>
            <a:r>
              <a:rPr lang="id-ID" dirty="0" smtClean="0"/>
              <a:t>Surat ketataatan terhadap persyaratan hutan dan laporan sejenis.</a:t>
            </a:r>
          </a:p>
          <a:p>
            <a:pPr>
              <a:buNone/>
            </a:pPr>
            <a:r>
              <a:rPr lang="id-ID" smtClean="0"/>
              <a:t>Secara umum kepentingan hanya untuk pihak-pihak yang terlibat dalam penugasan tersebut.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Jasa 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Melakukan proses tanya-jawab dengan manajemen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Menilai prosedur analitis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PSAR menunjuk para paktisi sebagai akuntan, bukan auditor.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Tingkat keyakinan dibawah jasa audit, tetapi di atas jasa kompilasi.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dalam 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Mendapatkan pemahaman tentang praktik akuntansi dan industri klien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Melakukan tanya jawab dengan manajemen, dengan asumsi manajemen tidak menipu. ( pencatatan, pengungkapan informasi keuangan,dll 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Melaksanakan prosedur analitis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Mendapatkan surat pernyataan dari manajemen yg memiliki pemahaman ttg keuangan.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Laporan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Paragraf pendahuluan, antara lain : bahwa laporan keuangan dibuat oleh Manajemen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Paragraf lingkup, antara lain : pelaksanaan review berdasarkan tanya jawab dan prosedur analitis atas data keuangan. Pernyataan bahwa review lingkupnya lebih sempit dari jasa audit.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Paragraf 3 , antara lain : keyakinan negatif dengan pernyataan “....tidak terdapat penyebab yang menjadikan kami yakin bahwa....”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Kegagalan untuk mengikuti prinsip akuntansi yang berlaku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Jika klien tidak mengikuti prinsip akuntansi umum.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Perlu modifikasi untuk menentukan pengaruh dari penyimpangan tersebut, namun akuntan tidak perlu sampai menilai/menentukan hanya fakta di ungkapkan.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Pengungkapan di buat dalam paragraf terpisah.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Tanah dinyatakan dengan harga perolehan, tetapi manajemen mencatat nilai tanah dengan harga taksiran.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Laporan arus kas tidak disajikan, sedangkan prinsip akuntansi harus disajikan, dll.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KOMPILASI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Memberikan jasa penyusunan laporan keuangan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Tidak memberikan opini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kompilasi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Memiliki pengetahuan mengenai prinsip akuntansi dari bisnis klien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Memahami sifat transaksi, catatan akuntansi, pegawai, laporan keuangan.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Tanya jwab dengan manajemen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Dll.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laporan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Paragraf 1, ttg pernyataan telah membuat lap.kompilasi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Paragraf 2, ttg tidak memberikan opini.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371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Jasa Lain KAP, Jasa Atestasi &amp; Kompilasi</vt:lpstr>
      <vt:lpstr>Jasa review</vt:lpstr>
      <vt:lpstr>Prosedur dalam review</vt:lpstr>
      <vt:lpstr>Bentuk Laporan</vt:lpstr>
      <vt:lpstr>Kegagalan untuk mengikuti prinsip akuntansi yang berlaku</vt:lpstr>
      <vt:lpstr>Contoh</vt:lpstr>
      <vt:lpstr>KOMPILASI</vt:lpstr>
      <vt:lpstr>Persyaratan kompilasi</vt:lpstr>
      <vt:lpstr>Bentuk laporan</vt:lpstr>
      <vt:lpstr>Penugasan lain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Jasa Lain KAP, Jasa Atestasi &amp; Kompilasi</dc:title>
  <dc:creator>Lucy Puspasari</dc:creator>
  <cp:lastModifiedBy>Lucy Puspasari</cp:lastModifiedBy>
  <cp:revision>22</cp:revision>
  <dcterms:created xsi:type="dcterms:W3CDTF">2013-12-09T02:37:06Z</dcterms:created>
  <dcterms:modified xsi:type="dcterms:W3CDTF">2013-12-09T06:13:08Z</dcterms:modified>
</cp:coreProperties>
</file>