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8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1D6C-2B74-450B-AE19-A0C44ECC20DC}" type="datetimeFigureOut">
              <a:rPr lang="id-ID" smtClean="0"/>
              <a:pPr/>
              <a:t>17/06/2016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7A12-9951-4214-ACDB-C93F2A8ECF3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1D6C-2B74-450B-AE19-A0C44ECC20DC}" type="datetimeFigureOut">
              <a:rPr lang="id-ID" smtClean="0"/>
              <a:pPr/>
              <a:t>17/06/2016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7A12-9951-4214-ACDB-C93F2A8ECF3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1D6C-2B74-450B-AE19-A0C44ECC20DC}" type="datetimeFigureOut">
              <a:rPr lang="id-ID" smtClean="0"/>
              <a:pPr/>
              <a:t>17/06/2016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7A12-9951-4214-ACDB-C93F2A8ECF3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1D6C-2B74-450B-AE19-A0C44ECC20DC}" type="datetimeFigureOut">
              <a:rPr lang="id-ID" smtClean="0"/>
              <a:pPr/>
              <a:t>17/06/2016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7A12-9951-4214-ACDB-C93F2A8ECF3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1D6C-2B74-450B-AE19-A0C44ECC20DC}" type="datetimeFigureOut">
              <a:rPr lang="id-ID" smtClean="0"/>
              <a:pPr/>
              <a:t>17/06/2016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7A12-9951-4214-ACDB-C93F2A8ECF3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1D6C-2B74-450B-AE19-A0C44ECC20DC}" type="datetimeFigureOut">
              <a:rPr lang="id-ID" smtClean="0"/>
              <a:pPr/>
              <a:t>17/06/2016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7A12-9951-4214-ACDB-C93F2A8ECF3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1D6C-2B74-450B-AE19-A0C44ECC20DC}" type="datetimeFigureOut">
              <a:rPr lang="id-ID" smtClean="0"/>
              <a:pPr/>
              <a:t>17/06/2016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7A12-9951-4214-ACDB-C93F2A8ECF3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1D6C-2B74-450B-AE19-A0C44ECC20DC}" type="datetimeFigureOut">
              <a:rPr lang="id-ID" smtClean="0"/>
              <a:pPr/>
              <a:t>17/06/2016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7A12-9951-4214-ACDB-C93F2A8ECF3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1D6C-2B74-450B-AE19-A0C44ECC20DC}" type="datetimeFigureOut">
              <a:rPr lang="id-ID" smtClean="0"/>
              <a:pPr/>
              <a:t>17/06/2016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7A12-9951-4214-ACDB-C93F2A8ECF3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1D6C-2B74-450B-AE19-A0C44ECC20DC}" type="datetimeFigureOut">
              <a:rPr lang="id-ID" smtClean="0"/>
              <a:pPr/>
              <a:t>17/06/2016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7A12-9951-4214-ACDB-C93F2A8ECF3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1D6C-2B74-450B-AE19-A0C44ECC20DC}" type="datetimeFigureOut">
              <a:rPr lang="id-ID" smtClean="0"/>
              <a:pPr/>
              <a:t>17/06/2016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7A12-9951-4214-ACDB-C93F2A8ECF3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1D6C-2B74-450B-AE19-A0C44ECC20DC}" type="datetimeFigureOut">
              <a:rPr lang="id-ID" smtClean="0"/>
              <a:pPr/>
              <a:t>17/06/2016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7A12-9951-4214-ACDB-C93F2A8ECF3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b="1" dirty="0" smtClean="0"/>
              <a:t>Audit Internal, Pemerintah, &amp; Operasional.</a:t>
            </a:r>
            <a:endParaRPr lang="id-ID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Melakukan pemeriksaan keuangan dan operasional dalam suatu perusahaan.</a:t>
            </a:r>
          </a:p>
          <a:p>
            <a:pPr>
              <a:buNone/>
            </a:pPr>
            <a:r>
              <a:rPr lang="id-ID" dirty="0" smtClean="0"/>
              <a:t>( dalam hal pemeriksaan keuangan, jelaskan obyek/tujuan review nya  ? )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Audit Operasional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Penekanan pada efisiensi dan efektivitas.</a:t>
            </a:r>
          </a:p>
          <a:p>
            <a:r>
              <a:rPr lang="id-ID" dirty="0" smtClean="0"/>
              <a:t>Misalnya : ketidaktersediaan bahan baku produksi, biaya pembelian yang tinggi, pekerjaan yang tidak relevan ( pengiriman dari vendor dikirim ke produksi ), terlalu banyak jumlah karyawan,dll.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Audit Internal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Aktivitas konsultasi dan assurance yang obyektif dan indenpenden yang dirancang untuk menambah nilai dan memperbaiki operasional organisasi. ( Berikan contoh ilustrasi ??)</a:t>
            </a:r>
          </a:p>
          <a:p>
            <a:pPr algn="just"/>
            <a:r>
              <a:rPr lang="id-ID" dirty="0" smtClean="0"/>
              <a:t>Definisi ini jelas telah merubah paradigma selama ini yang hanya sebagai “watch dog </a:t>
            </a:r>
            <a:r>
              <a:rPr lang="id-ID" smtClean="0"/>
              <a:t>“     ( </a:t>
            </a:r>
            <a:r>
              <a:rPr lang="id-ID" dirty="0" smtClean="0"/>
              <a:t>berikan contoh ilustrasi ?? )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Peran IA, antara lain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Memastikan ketaatan, kebijakan, dan peraturan.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Mengkaji ulang pengendalian internal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Melindungi asset.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Laporan IA belum ada standarisasi, karena begitu kompleksya model pelaporan dari suatu organisasi/perusahaan.</a:t>
            </a:r>
          </a:p>
          <a:p>
            <a:r>
              <a:rPr lang="id-ID" dirty="0" smtClean="0"/>
              <a:t>Lebih fokus pada persyaratan SOX sec.404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Lembaga dari Profesi 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Institute Of Internal Auditor ( IIA ) : CIA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Yayasan Pendidikan Internal Auditor ( YPIA ) : QIA.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Etika &amp; Kode Etika IIA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Integritas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Obyektivitas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Kerahasiaan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Kompetensi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Hubungan IA dan KAP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Kompeten dan obyektif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Mempertimbangkan risiko dan materialitas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Audit Keuangan Pemerintah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Pernyataan Standar Akuntasi Pemerintah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Ditetapkan dengan peraturan pemerintah No.71 tahun 2010.( pengganti peraturan pemerintah no.24, tahun 2005 )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Sebagai acuan menyusun laporan keuangan pemerintah, baik pusat maupun daerah.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Audit Keuangan &amp; Persyaratan Pelaporan ( Yellow Book 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Pengendalian kualitas, KAP yang ingin mengaudit entitas pemerintah harus sesuai dengan yellow book ( di Indonesia Ujian yang diselenggarakan oleh BPK )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Audit Ketataatan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Audit Kinerja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Pelaporan, sesuai dengan PSAP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274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Audit Internal, Pemerintah, &amp; Operasional.</vt:lpstr>
      <vt:lpstr>Audit Internal</vt:lpstr>
      <vt:lpstr>Peran IA, antara lain :</vt:lpstr>
      <vt:lpstr>PowerPoint Presentation</vt:lpstr>
      <vt:lpstr>Lembaga dari Profesi IA</vt:lpstr>
      <vt:lpstr>Prinsip Etika &amp; Kode Etika IIA</vt:lpstr>
      <vt:lpstr>Hubungan IA dan KAP</vt:lpstr>
      <vt:lpstr>Audit Keuangan Pemerintah</vt:lpstr>
      <vt:lpstr>Audit Keuangan &amp; Persyaratan Pelaporan ( Yellow Book )</vt:lpstr>
      <vt:lpstr>Audit Operasional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Internal, Pemerintah, &amp; Operasional.</dc:title>
  <dc:creator>Lucy Puspasari</dc:creator>
  <cp:lastModifiedBy>Windows User</cp:lastModifiedBy>
  <cp:revision>14</cp:revision>
  <dcterms:created xsi:type="dcterms:W3CDTF">2015-11-26T03:07:14Z</dcterms:created>
  <dcterms:modified xsi:type="dcterms:W3CDTF">2016-06-17T03:06:55Z</dcterms:modified>
</cp:coreProperties>
</file>