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A53C-5076-408E-97F6-327D57DAA52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2866-A697-4016-8264-6537AA863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Hutang</a:t>
            </a:r>
            <a:r>
              <a:rPr lang="en-US" dirty="0" smtClean="0"/>
              <a:t> Usaha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Hutang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endParaRPr lang="en-US" sz="2400" dirty="0" smtClean="0"/>
          </a:p>
          <a:p>
            <a:r>
              <a:rPr lang="en-US" sz="2400" dirty="0" err="1" smtClean="0"/>
              <a:t>Pinjaman</a:t>
            </a:r>
            <a:r>
              <a:rPr lang="en-US" sz="2400" dirty="0" smtClean="0"/>
              <a:t> Dari Bank ( </a:t>
            </a:r>
            <a:r>
              <a:rPr lang="en-US" sz="2400" dirty="0" err="1" smtClean="0"/>
              <a:t>kredit</a:t>
            </a:r>
            <a:r>
              <a:rPr lang="en-US" sz="2400" dirty="0" smtClean="0"/>
              <a:t> modal </a:t>
            </a:r>
            <a:r>
              <a:rPr lang="en-US" sz="2400" dirty="0" err="1" smtClean="0"/>
              <a:t>kerja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kredit</a:t>
            </a:r>
            <a:r>
              <a:rPr lang="en-US" sz="2400" dirty="0" smtClean="0"/>
              <a:t> </a:t>
            </a:r>
            <a:r>
              <a:rPr lang="en-US" sz="2400" dirty="0" err="1" smtClean="0"/>
              <a:t>rek.koran</a:t>
            </a:r>
            <a:r>
              <a:rPr lang="en-US" sz="2400" dirty="0" smtClean="0"/>
              <a:t> )</a:t>
            </a:r>
          </a:p>
          <a:p>
            <a:r>
              <a:rPr lang="en-US" sz="2400" dirty="0" err="1" smtClean="0"/>
              <a:t>Bag.dari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 </a:t>
            </a:r>
            <a:r>
              <a:rPr lang="en-US" sz="2400" dirty="0" err="1" smtClean="0"/>
              <a:t>jk.panjang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jatuh</a:t>
            </a:r>
            <a:r>
              <a:rPr lang="en-US" sz="2400" dirty="0" smtClean="0"/>
              <a:t> tempo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1 </a:t>
            </a:r>
            <a:r>
              <a:rPr lang="en-US" sz="2400" dirty="0" err="1" smtClean="0"/>
              <a:t>tahun</a:t>
            </a:r>
            <a:endParaRPr lang="en-US" sz="2400" dirty="0" smtClean="0"/>
          </a:p>
          <a:p>
            <a:r>
              <a:rPr lang="en-US" sz="2400" dirty="0" smtClean="0"/>
              <a:t>Bia.YMH ( </a:t>
            </a:r>
            <a:r>
              <a:rPr lang="en-US" sz="2400" dirty="0" err="1" smtClean="0"/>
              <a:t>gaji,listrik,perj.dinas,dll</a:t>
            </a:r>
            <a:r>
              <a:rPr lang="en-US" sz="2400" dirty="0" smtClean="0"/>
              <a:t>.)</a:t>
            </a:r>
          </a:p>
          <a:p>
            <a:r>
              <a:rPr lang="en-US" sz="2400" dirty="0" err="1" smtClean="0"/>
              <a:t>Hutang</a:t>
            </a:r>
            <a:r>
              <a:rPr lang="en-US" sz="2400" dirty="0" smtClean="0"/>
              <a:t> </a:t>
            </a:r>
            <a:r>
              <a:rPr lang="en-US" sz="2400" dirty="0" err="1" smtClean="0"/>
              <a:t>Dividen</a:t>
            </a:r>
            <a:endParaRPr lang="en-US" sz="2400" dirty="0" smtClean="0"/>
          </a:p>
          <a:p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endParaRPr lang="en-US" sz="2400" dirty="0" smtClean="0"/>
          </a:p>
          <a:p>
            <a:r>
              <a:rPr lang="en-US" sz="2400" dirty="0" err="1" smtClean="0"/>
              <a:t>Hutang</a:t>
            </a:r>
            <a:r>
              <a:rPr lang="en-US" sz="2400" dirty="0" smtClean="0"/>
              <a:t> </a:t>
            </a:r>
            <a:r>
              <a:rPr lang="en-US" sz="2400" dirty="0" err="1" smtClean="0"/>
              <a:t>Afiliasi</a:t>
            </a:r>
            <a:endParaRPr lang="en-US" sz="2400" dirty="0" smtClean="0"/>
          </a:p>
          <a:p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analitis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Bandingkan wesel bayar/hutang bank yang beredar dengan tahun sebelumnya</a:t>
            </a:r>
          </a:p>
          <a:p>
            <a:r>
              <a:rPr lang="id-ID" smtClean="0"/>
              <a:t>Bandingkan saldo wesel bayar, beban bunga, dan bunga terhutang dengan tahun sebelumnya.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IC yang </a:t>
            </a:r>
            <a:r>
              <a:rPr lang="en-US" dirty="0" err="1" smtClean="0"/>
              <a:t>baik</a:t>
            </a:r>
            <a:r>
              <a:rPr lang="en-US" dirty="0" smtClean="0"/>
              <a:t>. (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dokumen</a:t>
            </a:r>
            <a:r>
              <a:rPr lang="en-US" dirty="0" smtClean="0"/>
              <a:t>/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i="1" dirty="0" err="1" smtClean="0"/>
              <a:t>prenumbered</a:t>
            </a:r>
            <a:r>
              <a:rPr lang="en-US" i="1" dirty="0" smtClean="0"/>
              <a:t> </a:t>
            </a:r>
            <a:r>
              <a:rPr lang="en-US" dirty="0" err="1" smtClean="0"/>
              <a:t>spt.PO,penerimaan</a:t>
            </a:r>
            <a:r>
              <a:rPr lang="en-US" dirty="0" smtClean="0"/>
              <a:t> </a:t>
            </a:r>
            <a:r>
              <a:rPr lang="en-US" dirty="0" err="1" smtClean="0"/>
              <a:t>barang,LOA,proses</a:t>
            </a:r>
            <a:r>
              <a:rPr lang="en-US" dirty="0" smtClean="0"/>
              <a:t> </a:t>
            </a:r>
            <a:r>
              <a:rPr lang="en-US" dirty="0" err="1" smtClean="0"/>
              <a:t>tender,dll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neraca,di</a:t>
            </a:r>
            <a:r>
              <a:rPr lang="en-US" dirty="0" smtClean="0"/>
              <a:t> </a:t>
            </a:r>
            <a:r>
              <a:rPr lang="en-US" dirty="0" err="1" smtClean="0"/>
              <a:t>dukung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. (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, </a:t>
            </a:r>
            <a:r>
              <a:rPr lang="en-US" dirty="0" err="1" smtClean="0"/>
              <a:t>otorisasi,notulen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Lanjutan-Tujuan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,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accrued expense </a:t>
            </a:r>
            <a:r>
              <a:rPr lang="en-US" dirty="0" err="1" smtClean="0"/>
              <a:t>jumlahnya</a:t>
            </a:r>
            <a:r>
              <a:rPr lang="en-US" dirty="0" smtClean="0"/>
              <a:t> reasonable.( </a:t>
            </a:r>
            <a:r>
              <a:rPr lang="en-US" dirty="0" err="1" smtClean="0"/>
              <a:t>bia.listrik,perj.dinas</a:t>
            </a:r>
            <a:r>
              <a:rPr lang="en-US" dirty="0" smtClean="0"/>
              <a:t> ,</a:t>
            </a:r>
            <a:r>
              <a:rPr lang="en-US" dirty="0" err="1" smtClean="0"/>
              <a:t>dll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rupiah. (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BI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Lanjutan-Tujuan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bia.bunga</a:t>
            </a:r>
            <a:r>
              <a:rPr lang="en-US" sz="2800" dirty="0" smtClean="0"/>
              <a:t> &amp;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terhutang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dicatat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endParaRPr lang="en-US" sz="2800" dirty="0" smtClean="0"/>
          </a:p>
          <a:p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</a:t>
            </a:r>
            <a:r>
              <a:rPr lang="en-US" sz="2800" dirty="0" err="1" smtClean="0"/>
              <a:t>kredit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dipatuhi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. (perush.tdk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</a:t>
            </a:r>
            <a:r>
              <a:rPr lang="en-US" sz="2800" dirty="0" smtClean="0"/>
              <a:t> </a:t>
            </a:r>
            <a:r>
              <a:rPr lang="en-US" sz="2800" dirty="0" err="1" smtClean="0"/>
              <a:t>personil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seijin</a:t>
            </a:r>
            <a:r>
              <a:rPr lang="en-US" sz="2800" dirty="0" smtClean="0"/>
              <a:t> bank, current ratio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dijaga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terlambat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membagi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 </a:t>
            </a:r>
            <a:r>
              <a:rPr lang="en-US" sz="2800" dirty="0" err="1" smtClean="0"/>
              <a:t>bunga</a:t>
            </a:r>
            <a:r>
              <a:rPr lang="en-US" sz="2800" dirty="0" smtClean="0"/>
              <a:t> bank </a:t>
            </a:r>
            <a:r>
              <a:rPr lang="en-US" sz="2800" dirty="0" err="1" smtClean="0"/>
              <a:t>dibayar,dll</a:t>
            </a:r>
            <a:r>
              <a:rPr lang="en-US" sz="2800" dirty="0" smtClean="0"/>
              <a:t> )</a:t>
            </a:r>
          </a:p>
          <a:p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kredit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( </a:t>
            </a:r>
            <a:r>
              <a:rPr lang="en-US" sz="2800" dirty="0" err="1" smtClean="0"/>
              <a:t>plafond,jk.waktu</a:t>
            </a:r>
            <a:r>
              <a:rPr lang="en-US" sz="2800" dirty="0" smtClean="0"/>
              <a:t> </a:t>
            </a:r>
            <a:r>
              <a:rPr lang="en-US" sz="2800" dirty="0" err="1" smtClean="0"/>
              <a:t>kredit,jaminan,tingkat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bunga,dll</a:t>
            </a:r>
            <a:r>
              <a:rPr lang="en-US" sz="2800" dirty="0" smtClean="0"/>
              <a:t> )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endParaRPr lang="en-US" dirty="0" smtClean="0"/>
          </a:p>
          <a:p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/</a:t>
            </a:r>
            <a:r>
              <a:rPr lang="en-US" dirty="0" err="1" smtClean="0"/>
              <a:t>rekapitulasi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cross check </a:t>
            </a:r>
            <a:r>
              <a:rPr lang="en-US" dirty="0" err="1" smtClean="0"/>
              <a:t>dengan</a:t>
            </a:r>
            <a:r>
              <a:rPr lang="en-US" dirty="0" smtClean="0"/>
              <a:t> ledger. </a:t>
            </a:r>
            <a:endParaRPr lang="en-US" dirty="0"/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huitang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: PO,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faktur</a:t>
            </a:r>
            <a:r>
              <a:rPr lang="en-US" dirty="0" smtClean="0"/>
              <a:t>, PR,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mutasi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Lanjutan-Prosedur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</a:t>
            </a:r>
            <a:r>
              <a:rPr lang="en-US" i="1" dirty="0" smtClean="0"/>
              <a:t>monthly statement of account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Pertimbangkan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So.debit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,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dilunasi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auditee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reklas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- </a:t>
            </a:r>
            <a:r>
              <a:rPr lang="en-US" dirty="0" err="1" smtClean="0"/>
              <a:t>Prosedur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,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bebankan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R/L.</a:t>
            </a:r>
          </a:p>
          <a:p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perjanjiannya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auditee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Intern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Otorisasi yang memadai atas penerbitan wesel bayar /hutang kredit</a:t>
            </a:r>
          </a:p>
          <a:p>
            <a:r>
              <a:rPr lang="id-ID" dirty="0" smtClean="0"/>
              <a:t>Pengendalian pembayaran pokok dan bunga</a:t>
            </a:r>
          </a:p>
          <a:p>
            <a:r>
              <a:rPr lang="id-ID" dirty="0" smtClean="0"/>
              <a:t>Dokumen/catatan yang memadai</a:t>
            </a:r>
          </a:p>
          <a:p>
            <a:r>
              <a:rPr lang="id-ID" dirty="0" smtClean="0"/>
              <a:t>Verifikasi secara periodik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Hutang Usaha</vt:lpstr>
      <vt:lpstr>Tujuan Pemeriksaan Hutang</vt:lpstr>
      <vt:lpstr>Lanjutan-Tujuan…</vt:lpstr>
      <vt:lpstr>Lanjutan-Tujuan…</vt:lpstr>
      <vt:lpstr>Prosedur Pemeriksaan Hutang</vt:lpstr>
      <vt:lpstr>Lanjutan-Prosedur…</vt:lpstr>
      <vt:lpstr>Lanjutan- Prosedur….</vt:lpstr>
      <vt:lpstr>Slide 8</vt:lpstr>
      <vt:lpstr>Pengendalian Intern</vt:lpstr>
      <vt:lpstr>Prosedur analitis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Hutang Usaha</dc:title>
  <dc:creator>HP Mini 110</dc:creator>
  <cp:lastModifiedBy>Lucy Puspasari</cp:lastModifiedBy>
  <cp:revision>17</cp:revision>
  <dcterms:created xsi:type="dcterms:W3CDTF">2013-01-01T03:41:24Z</dcterms:created>
  <dcterms:modified xsi:type="dcterms:W3CDTF">2013-11-25T03:18:56Z</dcterms:modified>
</cp:coreProperties>
</file>