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9"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95BC-F99A-46FD-A006-2B30BB8EDF3B}" type="datetimeFigureOut">
              <a:rPr lang="en-US" smtClean="0"/>
              <a:pPr/>
              <a:t>6/19/2014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95BC-F99A-46FD-A006-2B30BB8EDF3B}"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95BC-F99A-46FD-A006-2B30BB8EDF3B}"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95BC-F99A-46FD-A006-2B30BB8EDF3B}"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CA8E47-ABFB-48F7-B774-6E1D17B390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95BC-F99A-46FD-A006-2B30BB8EDF3B}" type="datetimeFigureOut">
              <a:rPr lang="en-US" smtClean="0"/>
              <a:pPr/>
              <a:t>6/19/2014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A8E47-ABFB-48F7-B774-6E1D17B390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943600" cy="1600200"/>
          </a:xfrm>
        </p:spPr>
        <p:txBody>
          <a:bodyPr/>
          <a:lstStyle/>
          <a:p>
            <a:r>
              <a:rPr lang="en-US" dirty="0" smtClean="0"/>
              <a:t>BAB II</a:t>
            </a:r>
            <a:endParaRPr lang="en-US" dirty="0"/>
          </a:p>
        </p:txBody>
      </p:sp>
      <p:sp>
        <p:nvSpPr>
          <p:cNvPr id="3" name="Subtitle 2"/>
          <p:cNvSpPr>
            <a:spLocks noGrp="1"/>
          </p:cNvSpPr>
          <p:nvPr>
            <p:ph type="subTitle" idx="1"/>
          </p:nvPr>
        </p:nvSpPr>
        <p:spPr>
          <a:xfrm>
            <a:off x="533400" y="3228536"/>
            <a:ext cx="5943600" cy="1752600"/>
          </a:xfrm>
        </p:spPr>
        <p:txBody>
          <a:bodyPr/>
          <a:lstStyle/>
          <a:p>
            <a:r>
              <a:rPr lang="en-US" dirty="0" smtClean="0"/>
              <a:t>KLASIFIKASI DAN PERKEMBANGAN </a:t>
            </a:r>
          </a:p>
          <a:p>
            <a:r>
              <a:rPr lang="en-US" dirty="0" smtClean="0"/>
              <a:t>AKUNTANSI INTERNASIONAL</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smtClean="0"/>
              <a:t>NILAI AKUNTANSI</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algn="just">
              <a:buNone/>
            </a:pPr>
            <a:r>
              <a:rPr lang="fi-FI" dirty="0" smtClean="0">
                <a:solidFill>
                  <a:schemeClr val="accent1">
                    <a:lumMod val="75000"/>
                  </a:schemeClr>
                </a:solidFill>
              </a:rPr>
              <a:t>Gray mengidentifikasi 4 nilai akuntansi :</a:t>
            </a:r>
          </a:p>
          <a:p>
            <a:pPr algn="just"/>
            <a:r>
              <a:rPr lang="en-US" b="1" u="sng" dirty="0" smtClean="0">
                <a:solidFill>
                  <a:schemeClr val="accent1">
                    <a:lumMod val="75000"/>
                  </a:schemeClr>
                </a:solidFill>
              </a:rPr>
              <a:t>1. </a:t>
            </a:r>
            <a:r>
              <a:rPr lang="en-US" b="1" u="sng" dirty="0" err="1" smtClean="0">
                <a:solidFill>
                  <a:schemeClr val="accent1">
                    <a:lumMod val="75000"/>
                  </a:schemeClr>
                </a:solidFill>
              </a:rPr>
              <a:t>Profesionalisme</a:t>
            </a:r>
            <a:r>
              <a:rPr lang="en-US" b="1" u="sng" dirty="0" smtClean="0">
                <a:solidFill>
                  <a:schemeClr val="accent1">
                    <a:lumMod val="75000"/>
                  </a:schemeClr>
                </a:solidFill>
              </a:rPr>
              <a:t> </a:t>
            </a:r>
            <a:r>
              <a:rPr lang="en-US" b="1" u="sng" dirty="0" err="1" smtClean="0">
                <a:solidFill>
                  <a:schemeClr val="accent1">
                    <a:lumMod val="75000"/>
                  </a:schemeClr>
                </a:solidFill>
              </a:rPr>
              <a:t>vs</a:t>
            </a:r>
            <a:r>
              <a:rPr lang="en-US" b="1" u="sng" dirty="0" smtClean="0">
                <a:solidFill>
                  <a:schemeClr val="accent1">
                    <a:lumMod val="75000"/>
                  </a:schemeClr>
                </a:solidFill>
              </a:rPr>
              <a:t> Statutory Control</a:t>
            </a:r>
            <a:endParaRPr lang="en-US" u="sng" dirty="0" smtClean="0">
              <a:solidFill>
                <a:schemeClr val="accent1">
                  <a:lumMod val="75000"/>
                </a:schemeClr>
              </a:solidFill>
            </a:endParaRPr>
          </a:p>
          <a:p>
            <a:pPr algn="just">
              <a:buNone/>
            </a:pPr>
            <a:r>
              <a:rPr lang="en-US" dirty="0" smtClean="0">
                <a:solidFill>
                  <a:schemeClr val="accent1">
                    <a:lumMod val="75000"/>
                  </a:schemeClr>
                </a:solidFill>
              </a:rPr>
              <a:t>	</a:t>
            </a:r>
            <a:r>
              <a:rPr lang="en-US" dirty="0" err="1" smtClean="0">
                <a:solidFill>
                  <a:schemeClr val="accent1">
                    <a:lumMod val="75000"/>
                  </a:schemeClr>
                </a:solidFill>
              </a:rPr>
              <a:t>Kemampuan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melakukan</a:t>
            </a:r>
            <a:r>
              <a:rPr lang="en-US" dirty="0" smtClean="0">
                <a:solidFill>
                  <a:schemeClr val="accent1">
                    <a:lumMod val="75000"/>
                  </a:schemeClr>
                </a:solidFill>
              </a:rPr>
              <a:t> </a:t>
            </a:r>
            <a:r>
              <a:rPr lang="en-US" dirty="0" err="1" smtClean="0">
                <a:solidFill>
                  <a:schemeClr val="accent1">
                    <a:lumMod val="75000"/>
                  </a:schemeClr>
                </a:solidFill>
              </a:rPr>
              <a:t>judgement</a:t>
            </a:r>
            <a:r>
              <a:rPr lang="en-US" dirty="0" smtClean="0">
                <a:solidFill>
                  <a:schemeClr val="accent1">
                    <a:lumMod val="75000"/>
                  </a:schemeClr>
                </a:solidFill>
              </a:rPr>
              <a:t> </a:t>
            </a:r>
            <a:r>
              <a:rPr lang="en-US" dirty="0" err="1" smtClean="0">
                <a:solidFill>
                  <a:schemeClr val="accent1">
                    <a:lumMod val="75000"/>
                  </a:schemeClr>
                </a:solidFill>
              </a:rPr>
              <a:t>profesionalis</a:t>
            </a:r>
            <a:r>
              <a:rPr lang="en-US" dirty="0" smtClean="0">
                <a:solidFill>
                  <a:schemeClr val="accent1">
                    <a:lumMod val="75000"/>
                  </a:schemeClr>
                </a:solidFill>
              </a:rPr>
              <a:t> </a:t>
            </a:r>
            <a:r>
              <a:rPr lang="en-US" dirty="0" err="1" smtClean="0">
                <a:solidFill>
                  <a:schemeClr val="accent1">
                    <a:lumMod val="75000"/>
                  </a:schemeClr>
                </a:solidFill>
              </a:rPr>
              <a:t>secara</a:t>
            </a:r>
            <a:r>
              <a:rPr lang="en-US" dirty="0" smtClean="0">
                <a:solidFill>
                  <a:schemeClr val="accent1">
                    <a:lumMod val="75000"/>
                  </a:schemeClr>
                </a:solidFill>
              </a:rPr>
              <a:t> </a:t>
            </a:r>
            <a:r>
              <a:rPr lang="en-US" dirty="0" err="1" smtClean="0">
                <a:solidFill>
                  <a:schemeClr val="accent1">
                    <a:lumMod val="75000"/>
                  </a:schemeClr>
                </a:solidFill>
              </a:rPr>
              <a:t>individu</a:t>
            </a:r>
            <a:r>
              <a:rPr lang="en-US" dirty="0" smtClean="0">
                <a:solidFill>
                  <a:schemeClr val="accent1">
                    <a:lumMod val="75000"/>
                  </a:schemeClr>
                </a:solidFill>
              </a:rPr>
              <a:t> </a:t>
            </a:r>
            <a:r>
              <a:rPr lang="en-US" dirty="0" err="1" smtClean="0">
                <a:solidFill>
                  <a:schemeClr val="accent1">
                    <a:lumMod val="75000"/>
                  </a:schemeClr>
                </a:solidFill>
              </a:rPr>
              <a:t>serta</a:t>
            </a:r>
            <a:r>
              <a:rPr lang="en-US" dirty="0" smtClean="0">
                <a:solidFill>
                  <a:schemeClr val="accent1">
                    <a:lumMod val="75000"/>
                  </a:schemeClr>
                </a:solidFill>
              </a:rPr>
              <a:t> </a:t>
            </a:r>
            <a:r>
              <a:rPr lang="en-US" dirty="0" err="1" smtClean="0">
                <a:solidFill>
                  <a:schemeClr val="accent1">
                    <a:lumMod val="75000"/>
                  </a:schemeClr>
                </a:solidFill>
              </a:rPr>
              <a:t>berusaha</a:t>
            </a:r>
            <a:r>
              <a:rPr lang="en-US" dirty="0" smtClean="0">
                <a:solidFill>
                  <a:schemeClr val="accent1">
                    <a:lumMod val="75000"/>
                  </a:schemeClr>
                </a:solidFill>
              </a:rPr>
              <a:t> </a:t>
            </a:r>
            <a:r>
              <a:rPr lang="en-US" dirty="0" err="1" smtClean="0">
                <a:solidFill>
                  <a:schemeClr val="accent1">
                    <a:lumMod val="75000"/>
                  </a:schemeClr>
                </a:solidFill>
              </a:rPr>
              <a:t>mempertahankan</a:t>
            </a:r>
            <a:r>
              <a:rPr lang="en-US" dirty="0" smtClean="0">
                <a:solidFill>
                  <a:schemeClr val="accent1">
                    <a:lumMod val="75000"/>
                  </a:schemeClr>
                </a:solidFill>
              </a:rPr>
              <a:t> </a:t>
            </a:r>
            <a:r>
              <a:rPr lang="en-US" dirty="0" err="1" smtClean="0">
                <a:solidFill>
                  <a:schemeClr val="accent1">
                    <a:lumMod val="75000"/>
                  </a:schemeClr>
                </a:solidFill>
              </a:rPr>
              <a:t>regulasi</a:t>
            </a:r>
            <a:r>
              <a:rPr lang="en-US" dirty="0" smtClean="0">
                <a:solidFill>
                  <a:schemeClr val="accent1">
                    <a:lumMod val="75000"/>
                  </a:schemeClr>
                </a:solidFill>
              </a:rPr>
              <a:t> professional yang </a:t>
            </a:r>
            <a:r>
              <a:rPr lang="en-US" dirty="0" err="1" smtClean="0">
                <a:solidFill>
                  <a:schemeClr val="accent1">
                    <a:lumMod val="75000"/>
                  </a:schemeClr>
                </a:solidFill>
              </a:rPr>
              <a:t>mandiri</a:t>
            </a:r>
            <a:r>
              <a:rPr lang="en-US" dirty="0" smtClean="0">
                <a:solidFill>
                  <a:schemeClr val="accent1">
                    <a:lumMod val="75000"/>
                  </a:schemeClr>
                </a:solidFill>
              </a:rPr>
              <a:t> </a:t>
            </a:r>
            <a:r>
              <a:rPr lang="en-US" dirty="0" err="1" smtClean="0">
                <a:solidFill>
                  <a:schemeClr val="accent1">
                    <a:lumMod val="75000"/>
                  </a:schemeClr>
                </a:solidFill>
              </a:rPr>
              <a:t>dilawankan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kepatuhan</a:t>
            </a:r>
            <a:r>
              <a:rPr lang="en-US" dirty="0" smtClean="0">
                <a:solidFill>
                  <a:schemeClr val="accent1">
                    <a:lumMod val="75000"/>
                  </a:schemeClr>
                </a:solidFill>
              </a:rPr>
              <a:t> </a:t>
            </a:r>
            <a:r>
              <a:rPr lang="en-US" dirty="0" err="1" smtClean="0">
                <a:solidFill>
                  <a:schemeClr val="accent1">
                    <a:lumMod val="75000"/>
                  </a:schemeClr>
                </a:solidFill>
              </a:rPr>
              <a:t>terhadap</a:t>
            </a:r>
            <a:r>
              <a:rPr lang="en-US" dirty="0" smtClean="0">
                <a:solidFill>
                  <a:schemeClr val="accent1">
                    <a:lumMod val="75000"/>
                  </a:schemeClr>
                </a:solidFill>
              </a:rPr>
              <a:t> </a:t>
            </a:r>
            <a:r>
              <a:rPr lang="en-US" dirty="0" err="1" smtClean="0">
                <a:solidFill>
                  <a:schemeClr val="accent1">
                    <a:lumMod val="75000"/>
                  </a:schemeClr>
                </a:solidFill>
              </a:rPr>
              <a:t>persyaratan</a:t>
            </a:r>
            <a:r>
              <a:rPr lang="en-US" dirty="0" smtClean="0">
                <a:solidFill>
                  <a:schemeClr val="accent1">
                    <a:lumMod val="75000"/>
                  </a:schemeClr>
                </a:solidFill>
              </a:rPr>
              <a:t> legal </a:t>
            </a:r>
            <a:r>
              <a:rPr lang="en-US" dirty="0" err="1" smtClean="0">
                <a:solidFill>
                  <a:schemeClr val="accent1">
                    <a:lumMod val="75000"/>
                  </a:schemeClr>
                </a:solidFill>
              </a:rPr>
              <a:t>dan</a:t>
            </a:r>
            <a:r>
              <a:rPr lang="en-US" dirty="0" smtClean="0">
                <a:solidFill>
                  <a:schemeClr val="accent1">
                    <a:lumMod val="75000"/>
                  </a:schemeClr>
                </a:solidFill>
              </a:rPr>
              <a:t> statutory control.</a:t>
            </a:r>
          </a:p>
          <a:p>
            <a:pPr algn="just"/>
            <a:r>
              <a:rPr lang="en-US" b="1" u="sng" dirty="0" smtClean="0">
                <a:solidFill>
                  <a:schemeClr val="accent1">
                    <a:lumMod val="75000"/>
                  </a:schemeClr>
                </a:solidFill>
              </a:rPr>
              <a:t>2.  Uniformity </a:t>
            </a:r>
            <a:r>
              <a:rPr lang="en-US" b="1" u="sng" dirty="0" err="1" smtClean="0">
                <a:solidFill>
                  <a:schemeClr val="accent1">
                    <a:lumMod val="75000"/>
                  </a:schemeClr>
                </a:solidFill>
              </a:rPr>
              <a:t>vs</a:t>
            </a:r>
            <a:r>
              <a:rPr lang="en-US" b="1" u="sng" dirty="0" smtClean="0">
                <a:solidFill>
                  <a:schemeClr val="accent1">
                    <a:lumMod val="75000"/>
                  </a:schemeClr>
                </a:solidFill>
              </a:rPr>
              <a:t> Flexibility</a:t>
            </a:r>
            <a:endParaRPr lang="en-US" u="sng" dirty="0" smtClean="0">
              <a:solidFill>
                <a:schemeClr val="accent1">
                  <a:lumMod val="75000"/>
                </a:schemeClr>
              </a:solidFill>
            </a:endParaRPr>
          </a:p>
          <a:p>
            <a:pPr algn="just">
              <a:buNone/>
            </a:pPr>
            <a:r>
              <a:rPr lang="en-US" dirty="0" smtClean="0">
                <a:solidFill>
                  <a:schemeClr val="accent1">
                    <a:lumMod val="75000"/>
                  </a:schemeClr>
                </a:solidFill>
              </a:rPr>
              <a:t>	</a:t>
            </a:r>
            <a:r>
              <a:rPr lang="en-US" dirty="0" err="1" smtClean="0">
                <a:solidFill>
                  <a:schemeClr val="accent1">
                    <a:lumMod val="75000"/>
                  </a:schemeClr>
                </a:solidFill>
              </a:rPr>
              <a:t>Kecenderungan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melakukan</a:t>
            </a:r>
            <a:r>
              <a:rPr lang="en-US" dirty="0" smtClean="0">
                <a:solidFill>
                  <a:schemeClr val="accent1">
                    <a:lumMod val="75000"/>
                  </a:schemeClr>
                </a:solidFill>
              </a:rPr>
              <a:t> </a:t>
            </a:r>
            <a:r>
              <a:rPr lang="en-US" dirty="0" err="1" smtClean="0">
                <a:solidFill>
                  <a:schemeClr val="accent1">
                    <a:lumMod val="75000"/>
                  </a:schemeClr>
                </a:solidFill>
              </a:rPr>
              <a:t>praktek</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yang </a:t>
            </a:r>
            <a:r>
              <a:rPr lang="en-US" dirty="0" err="1" smtClean="0">
                <a:solidFill>
                  <a:schemeClr val="accent1">
                    <a:lumMod val="75000"/>
                  </a:schemeClr>
                </a:solidFill>
              </a:rPr>
              <a:t>seragam</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konsisten</a:t>
            </a:r>
            <a:r>
              <a:rPr lang="en-US" dirty="0" smtClean="0">
                <a:solidFill>
                  <a:schemeClr val="accent1">
                    <a:lumMod val="75000"/>
                  </a:schemeClr>
                </a:solidFill>
              </a:rPr>
              <a:t> </a:t>
            </a:r>
            <a:r>
              <a:rPr lang="en-US" dirty="0" err="1" smtClean="0">
                <a:solidFill>
                  <a:schemeClr val="accent1">
                    <a:lumMod val="75000"/>
                  </a:schemeClr>
                </a:solidFill>
              </a:rPr>
              <a:t>antarperusahaan</a:t>
            </a:r>
            <a:r>
              <a:rPr lang="en-US" dirty="0" smtClean="0">
                <a:solidFill>
                  <a:schemeClr val="accent1">
                    <a:lumMod val="75000"/>
                  </a:schemeClr>
                </a:solidFill>
              </a:rPr>
              <a:t> </a:t>
            </a:r>
            <a:r>
              <a:rPr lang="en-US" dirty="0" err="1" smtClean="0">
                <a:solidFill>
                  <a:schemeClr val="accent1">
                    <a:lumMod val="75000"/>
                  </a:schemeClr>
                </a:solidFill>
              </a:rPr>
              <a:t>dibandingkan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tingkat</a:t>
            </a:r>
            <a:r>
              <a:rPr lang="en-US" dirty="0" smtClean="0">
                <a:solidFill>
                  <a:schemeClr val="accent1">
                    <a:lumMod val="75000"/>
                  </a:schemeClr>
                </a:solidFill>
              </a:rPr>
              <a:t> </a:t>
            </a:r>
            <a:r>
              <a:rPr lang="en-US" dirty="0" err="1" smtClean="0">
                <a:solidFill>
                  <a:schemeClr val="accent1">
                    <a:lumMod val="75000"/>
                  </a:schemeClr>
                </a:solidFill>
              </a:rPr>
              <a:t>fleksibilitas</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menerapkan</a:t>
            </a:r>
            <a:r>
              <a:rPr lang="en-US" dirty="0" smtClean="0">
                <a:solidFill>
                  <a:schemeClr val="accent1">
                    <a:lumMod val="75000"/>
                  </a:schemeClr>
                </a:solidFill>
              </a:rPr>
              <a:t> </a:t>
            </a:r>
            <a:r>
              <a:rPr lang="en-US" dirty="0" err="1" smtClean="0">
                <a:solidFill>
                  <a:schemeClr val="accent1">
                    <a:lumMod val="75000"/>
                  </a:schemeClr>
                </a:solidFill>
              </a:rPr>
              <a:t>praktek</a:t>
            </a:r>
            <a:r>
              <a:rPr lang="en-US" dirty="0" smtClean="0">
                <a:solidFill>
                  <a:schemeClr val="accent1">
                    <a:lumMod val="75000"/>
                  </a:schemeClr>
                </a:solidFill>
              </a:rPr>
              <a:t> </a:t>
            </a:r>
            <a:r>
              <a:rPr lang="en-US" dirty="0" err="1" smtClean="0">
                <a:solidFill>
                  <a:schemeClr val="accent1">
                    <a:lumMod val="75000"/>
                  </a:schemeClr>
                </a:solidFill>
              </a:rPr>
              <a:t>disesuaikan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kondisi</a:t>
            </a:r>
            <a:r>
              <a:rPr lang="en-US" dirty="0" smtClean="0">
                <a:solidFill>
                  <a:schemeClr val="accent1">
                    <a:lumMod val="75000"/>
                  </a:schemeClr>
                </a:solidFill>
              </a:rPr>
              <a:t> </a:t>
            </a:r>
            <a:r>
              <a:rPr lang="en-US" dirty="0" err="1" smtClean="0">
                <a:solidFill>
                  <a:schemeClr val="accent1">
                    <a:lumMod val="75000"/>
                  </a:schemeClr>
                </a:solidFill>
              </a:rPr>
              <a:t>suatu</a:t>
            </a:r>
            <a:r>
              <a:rPr lang="en-US" dirty="0" smtClean="0">
                <a:solidFill>
                  <a:schemeClr val="accent1">
                    <a:lumMod val="75000"/>
                  </a:schemeClr>
                </a:solidFill>
              </a:rPr>
              <a:t> </a:t>
            </a:r>
            <a:r>
              <a:rPr lang="en-US" dirty="0" err="1" smtClean="0">
                <a:solidFill>
                  <a:schemeClr val="accent1">
                    <a:lumMod val="75000"/>
                  </a:schemeClr>
                </a:solidFill>
              </a:rPr>
              <a:t>perusahaan</a:t>
            </a:r>
            <a:r>
              <a:rPr lang="en-US" dirty="0" smtClean="0">
                <a:solidFill>
                  <a:schemeClr val="accent1">
                    <a:lumMod val="75000"/>
                  </a:schemeClr>
                </a:solidFill>
              </a:rPr>
              <a:t>.</a:t>
            </a:r>
          </a:p>
          <a:p>
            <a:pPr algn="just"/>
            <a:r>
              <a:rPr lang="en-US" b="1" u="sng" dirty="0" smtClean="0">
                <a:solidFill>
                  <a:schemeClr val="accent1">
                    <a:lumMod val="75000"/>
                  </a:schemeClr>
                </a:solidFill>
              </a:rPr>
              <a:t>3.  Conservatism </a:t>
            </a:r>
            <a:r>
              <a:rPr lang="en-US" b="1" u="sng" dirty="0" err="1" smtClean="0">
                <a:solidFill>
                  <a:schemeClr val="accent1">
                    <a:lumMod val="75000"/>
                  </a:schemeClr>
                </a:solidFill>
              </a:rPr>
              <a:t>vs</a:t>
            </a:r>
            <a:r>
              <a:rPr lang="en-US" b="1" u="sng" dirty="0" smtClean="0">
                <a:solidFill>
                  <a:schemeClr val="accent1">
                    <a:lumMod val="75000"/>
                  </a:schemeClr>
                </a:solidFill>
              </a:rPr>
              <a:t> </a:t>
            </a:r>
            <a:r>
              <a:rPr lang="en-US" b="1" u="sng" dirty="0" err="1" smtClean="0">
                <a:solidFill>
                  <a:schemeClr val="accent1">
                    <a:lumMod val="75000"/>
                  </a:schemeClr>
                </a:solidFill>
              </a:rPr>
              <a:t>Optimisme</a:t>
            </a:r>
            <a:endParaRPr lang="en-US" u="sng" dirty="0" smtClean="0">
              <a:solidFill>
                <a:schemeClr val="accent1">
                  <a:lumMod val="75000"/>
                </a:schemeClr>
              </a:solidFill>
            </a:endParaRPr>
          </a:p>
          <a:p>
            <a:pPr algn="just">
              <a:buNone/>
            </a:pPr>
            <a:r>
              <a:rPr lang="en-US" dirty="0" smtClean="0">
                <a:solidFill>
                  <a:schemeClr val="accent1">
                    <a:lumMod val="75000"/>
                  </a:schemeClr>
                </a:solidFill>
              </a:rPr>
              <a:t>	</a:t>
            </a:r>
            <a:r>
              <a:rPr lang="en-US" dirty="0" err="1" smtClean="0">
                <a:solidFill>
                  <a:schemeClr val="accent1">
                    <a:lumMod val="75000"/>
                  </a:schemeClr>
                </a:solidFill>
              </a:rPr>
              <a:t>Kecenderungan</a:t>
            </a:r>
            <a:r>
              <a:rPr lang="en-US" dirty="0" smtClean="0">
                <a:solidFill>
                  <a:schemeClr val="accent1">
                    <a:lumMod val="75000"/>
                  </a:schemeClr>
                </a:solidFill>
              </a:rPr>
              <a:t> </a:t>
            </a:r>
            <a:r>
              <a:rPr lang="en-US" dirty="0" err="1" smtClean="0">
                <a:solidFill>
                  <a:schemeClr val="accent1">
                    <a:lumMod val="75000"/>
                  </a:schemeClr>
                </a:solidFill>
              </a:rPr>
              <a:t>orang</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berhati-hati</a:t>
            </a:r>
            <a:r>
              <a:rPr lang="en-US" dirty="0" smtClean="0">
                <a:solidFill>
                  <a:schemeClr val="accent1">
                    <a:lumMod val="75000"/>
                  </a:schemeClr>
                </a:solidFill>
              </a:rPr>
              <a:t> </a:t>
            </a:r>
            <a:r>
              <a:rPr lang="en-US" dirty="0" err="1" smtClean="0">
                <a:solidFill>
                  <a:schemeClr val="accent1">
                    <a:lumMod val="75000"/>
                  </a:schemeClr>
                </a:solidFill>
              </a:rPr>
              <a:t>terhadap</a:t>
            </a:r>
            <a:r>
              <a:rPr lang="en-US" dirty="0" smtClean="0">
                <a:solidFill>
                  <a:schemeClr val="accent1">
                    <a:lumMod val="75000"/>
                  </a:schemeClr>
                </a:solidFill>
              </a:rPr>
              <a:t> </a:t>
            </a:r>
            <a:r>
              <a:rPr lang="en-US" dirty="0" err="1" smtClean="0">
                <a:solidFill>
                  <a:schemeClr val="accent1">
                    <a:lumMod val="75000"/>
                  </a:schemeClr>
                </a:solidFill>
              </a:rPr>
              <a:t>suatu</a:t>
            </a:r>
            <a:r>
              <a:rPr lang="en-US" dirty="0" smtClean="0">
                <a:solidFill>
                  <a:schemeClr val="accent1">
                    <a:lumMod val="75000"/>
                  </a:schemeClr>
                </a:solidFill>
              </a:rPr>
              <a:t> </a:t>
            </a:r>
            <a:r>
              <a:rPr lang="en-US" dirty="0" err="1" smtClean="0">
                <a:solidFill>
                  <a:schemeClr val="accent1">
                    <a:lumMod val="75000"/>
                  </a:schemeClr>
                </a:solidFill>
              </a:rPr>
              <a:t>tingkat</a:t>
            </a:r>
            <a:r>
              <a:rPr lang="en-US" dirty="0" smtClean="0">
                <a:solidFill>
                  <a:schemeClr val="accent1">
                    <a:lumMod val="75000"/>
                  </a:schemeClr>
                </a:solidFill>
              </a:rPr>
              <a:t> </a:t>
            </a:r>
            <a:r>
              <a:rPr lang="en-US" dirty="0" err="1" smtClean="0">
                <a:solidFill>
                  <a:schemeClr val="accent1">
                    <a:lumMod val="75000"/>
                  </a:schemeClr>
                </a:solidFill>
              </a:rPr>
              <a:t>resiko</a:t>
            </a:r>
            <a:r>
              <a:rPr lang="en-US" dirty="0" smtClean="0">
                <a:solidFill>
                  <a:schemeClr val="accent1">
                    <a:lumMod val="75000"/>
                  </a:schemeClr>
                </a:solidFill>
              </a:rPr>
              <a:t> </a:t>
            </a:r>
            <a:r>
              <a:rPr lang="en-US" dirty="0" err="1" smtClean="0">
                <a:solidFill>
                  <a:schemeClr val="accent1">
                    <a:lumMod val="75000"/>
                  </a:schemeClr>
                </a:solidFill>
              </a:rPr>
              <a:t>saat</a:t>
            </a:r>
            <a:r>
              <a:rPr lang="en-US" dirty="0" smtClean="0">
                <a:solidFill>
                  <a:schemeClr val="accent1">
                    <a:lumMod val="75000"/>
                  </a:schemeClr>
                </a:solidFill>
              </a:rPr>
              <a:t>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maupun</a:t>
            </a:r>
            <a:r>
              <a:rPr lang="en-US" dirty="0" smtClean="0">
                <a:solidFill>
                  <a:schemeClr val="accent1">
                    <a:lumMod val="75000"/>
                  </a:schemeClr>
                </a:solidFill>
              </a:rPr>
              <a:t> </a:t>
            </a:r>
            <a:r>
              <a:rPr lang="en-US" dirty="0" err="1" smtClean="0">
                <a:solidFill>
                  <a:schemeClr val="accent1">
                    <a:lumMod val="75000"/>
                  </a:schemeClr>
                </a:solidFill>
              </a:rPr>
              <a:t>ketidakpastian</a:t>
            </a:r>
            <a:r>
              <a:rPr lang="en-US" dirty="0" smtClean="0">
                <a:solidFill>
                  <a:schemeClr val="accent1">
                    <a:lumMod val="75000"/>
                  </a:schemeClr>
                </a:solidFill>
              </a:rPr>
              <a:t> </a:t>
            </a:r>
            <a:r>
              <a:rPr lang="en-US" dirty="0" err="1" smtClean="0">
                <a:solidFill>
                  <a:schemeClr val="accent1">
                    <a:lumMod val="75000"/>
                  </a:schemeClr>
                </a:solidFill>
              </a:rPr>
              <a:t>di</a:t>
            </a:r>
            <a:r>
              <a:rPr lang="en-US" dirty="0" smtClean="0">
                <a:solidFill>
                  <a:schemeClr val="accent1">
                    <a:lumMod val="75000"/>
                  </a:schemeClr>
                </a:solidFill>
              </a:rPr>
              <a:t> </a:t>
            </a:r>
            <a:r>
              <a:rPr lang="en-US" dirty="0" err="1" smtClean="0">
                <a:solidFill>
                  <a:schemeClr val="accent1">
                    <a:lumMod val="75000"/>
                  </a:schemeClr>
                </a:solidFill>
              </a:rPr>
              <a:t>masa</a:t>
            </a:r>
            <a:r>
              <a:rPr lang="en-US" dirty="0" smtClean="0">
                <a:solidFill>
                  <a:schemeClr val="accent1">
                    <a:lumMod val="75000"/>
                  </a:schemeClr>
                </a:solidFill>
              </a:rPr>
              <a:t> </a:t>
            </a:r>
            <a:r>
              <a:rPr lang="en-US" dirty="0" err="1" smtClean="0">
                <a:solidFill>
                  <a:schemeClr val="accent1">
                    <a:lumMod val="75000"/>
                  </a:schemeClr>
                </a:solidFill>
              </a:rPr>
              <a:t>depan</a:t>
            </a:r>
            <a:r>
              <a:rPr lang="en-US" dirty="0" smtClean="0">
                <a:solidFill>
                  <a:schemeClr val="accent1">
                    <a:lumMod val="75000"/>
                  </a:schemeClr>
                </a:solidFill>
              </a:rPr>
              <a:t> </a:t>
            </a:r>
            <a:r>
              <a:rPr lang="en-US" dirty="0" err="1" smtClean="0">
                <a:solidFill>
                  <a:schemeClr val="accent1">
                    <a:lumMod val="75000"/>
                  </a:schemeClr>
                </a:solidFill>
              </a:rPr>
              <a:t>dibandingkan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perilaku</a:t>
            </a:r>
            <a:r>
              <a:rPr lang="en-US" dirty="0" smtClean="0">
                <a:solidFill>
                  <a:schemeClr val="accent1">
                    <a:lumMod val="75000"/>
                  </a:schemeClr>
                </a:solidFill>
              </a:rPr>
              <a:t> yang </a:t>
            </a:r>
            <a:r>
              <a:rPr lang="en-US" dirty="0" err="1" smtClean="0">
                <a:solidFill>
                  <a:schemeClr val="accent1">
                    <a:lumMod val="75000"/>
                  </a:schemeClr>
                </a:solidFill>
              </a:rPr>
              <a:t>lebih</a:t>
            </a:r>
            <a:r>
              <a:rPr lang="en-US" dirty="0" smtClean="0">
                <a:solidFill>
                  <a:schemeClr val="accent1">
                    <a:lumMod val="75000"/>
                  </a:schemeClr>
                </a:solidFill>
              </a:rPr>
              <a:t> </a:t>
            </a:r>
            <a:r>
              <a:rPr lang="en-US" dirty="0" err="1" smtClean="0">
                <a:solidFill>
                  <a:schemeClr val="accent1">
                    <a:lumMod val="75000"/>
                  </a:schemeClr>
                </a:solidFill>
              </a:rPr>
              <a:t>optimis</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keberanian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mengambil</a:t>
            </a:r>
            <a:r>
              <a:rPr lang="en-US" dirty="0" smtClean="0">
                <a:solidFill>
                  <a:schemeClr val="accent1">
                    <a:lumMod val="75000"/>
                  </a:schemeClr>
                </a:solidFill>
              </a:rPr>
              <a:t> </a:t>
            </a:r>
            <a:r>
              <a:rPr lang="en-US" dirty="0" err="1" smtClean="0">
                <a:solidFill>
                  <a:schemeClr val="accent1">
                    <a:lumMod val="75000"/>
                  </a:schemeClr>
                </a:solidFill>
              </a:rPr>
              <a:t>resiko</a:t>
            </a:r>
            <a:r>
              <a:rPr lang="en-US" dirty="0" smtClean="0">
                <a:solidFill>
                  <a:schemeClr val="accent1">
                    <a:lumMod val="75000"/>
                  </a:schemeClr>
                </a:solidFill>
              </a:rPr>
              <a:t>.</a:t>
            </a:r>
          </a:p>
          <a:p>
            <a:pPr algn="just"/>
            <a:r>
              <a:rPr lang="en-US" b="1" dirty="0" smtClean="0">
                <a:solidFill>
                  <a:schemeClr val="accent1">
                    <a:lumMod val="75000"/>
                  </a:schemeClr>
                </a:solidFill>
              </a:rPr>
              <a:t>4.  </a:t>
            </a:r>
            <a:r>
              <a:rPr lang="en-US" b="1" dirty="0" err="1" smtClean="0">
                <a:solidFill>
                  <a:schemeClr val="accent1">
                    <a:lumMod val="75000"/>
                  </a:schemeClr>
                </a:solidFill>
              </a:rPr>
              <a:t>Secrecery</a:t>
            </a:r>
            <a:r>
              <a:rPr lang="en-US" b="1" dirty="0" smtClean="0">
                <a:solidFill>
                  <a:schemeClr val="accent1">
                    <a:lumMod val="75000"/>
                  </a:schemeClr>
                </a:solidFill>
              </a:rPr>
              <a:t> </a:t>
            </a:r>
            <a:r>
              <a:rPr lang="en-US" b="1" u="sng" dirty="0" err="1" smtClean="0">
                <a:solidFill>
                  <a:schemeClr val="accent1">
                    <a:lumMod val="75000"/>
                  </a:schemeClr>
                </a:solidFill>
              </a:rPr>
              <a:t>vs</a:t>
            </a:r>
            <a:r>
              <a:rPr lang="en-US" b="1" u="sng" dirty="0" smtClean="0">
                <a:solidFill>
                  <a:schemeClr val="accent1">
                    <a:lumMod val="75000"/>
                  </a:schemeClr>
                </a:solidFill>
              </a:rPr>
              <a:t> </a:t>
            </a:r>
            <a:r>
              <a:rPr lang="en-US" b="1" u="sng" dirty="0" err="1" smtClean="0">
                <a:solidFill>
                  <a:schemeClr val="accent1">
                    <a:lumMod val="75000"/>
                  </a:schemeClr>
                </a:solidFill>
              </a:rPr>
              <a:t>Transparancy</a:t>
            </a:r>
            <a:endParaRPr lang="en-US" u="sng" dirty="0" smtClean="0">
              <a:solidFill>
                <a:schemeClr val="accent1">
                  <a:lumMod val="75000"/>
                </a:schemeClr>
              </a:solidFill>
            </a:endParaRPr>
          </a:p>
          <a:p>
            <a:pPr algn="just">
              <a:buNone/>
            </a:pPr>
            <a:r>
              <a:rPr lang="en-US" dirty="0" smtClean="0">
                <a:solidFill>
                  <a:schemeClr val="accent1">
                    <a:lumMod val="75000"/>
                  </a:schemeClr>
                </a:solidFill>
              </a:rPr>
              <a:t>	</a:t>
            </a:r>
            <a:r>
              <a:rPr lang="en-US" dirty="0" err="1" smtClean="0">
                <a:solidFill>
                  <a:schemeClr val="accent1">
                    <a:lumMod val="75000"/>
                  </a:schemeClr>
                </a:solidFill>
              </a:rPr>
              <a:t>Kecenderungan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melakukan</a:t>
            </a:r>
            <a:r>
              <a:rPr lang="en-US" dirty="0" smtClean="0">
                <a:solidFill>
                  <a:schemeClr val="accent1">
                    <a:lumMod val="75000"/>
                  </a:schemeClr>
                </a:solidFill>
              </a:rPr>
              <a:t> </a:t>
            </a:r>
            <a:r>
              <a:rPr lang="en-US" dirty="0" err="1" smtClean="0">
                <a:solidFill>
                  <a:schemeClr val="accent1">
                    <a:lumMod val="75000"/>
                  </a:schemeClr>
                </a:solidFill>
              </a:rPr>
              <a:t>pembatasan</a:t>
            </a:r>
            <a:r>
              <a:rPr lang="en-US" dirty="0" smtClean="0">
                <a:solidFill>
                  <a:schemeClr val="accent1">
                    <a:lumMod val="75000"/>
                  </a:schemeClr>
                </a:solidFill>
              </a:rPr>
              <a:t> </a:t>
            </a:r>
            <a:r>
              <a:rPr lang="en-US" dirty="0" err="1" smtClean="0">
                <a:solidFill>
                  <a:schemeClr val="accent1">
                    <a:lumMod val="75000"/>
                  </a:schemeClr>
                </a:solidFill>
              </a:rPr>
              <a:t>pengungkapan</a:t>
            </a:r>
            <a:r>
              <a:rPr lang="en-US" dirty="0" smtClean="0">
                <a:solidFill>
                  <a:schemeClr val="accent1">
                    <a:lumMod val="75000"/>
                  </a:schemeClr>
                </a:solidFill>
              </a:rPr>
              <a:t> </a:t>
            </a:r>
            <a:r>
              <a:rPr lang="en-US" dirty="0" err="1" smtClean="0">
                <a:solidFill>
                  <a:schemeClr val="accent1">
                    <a:lumMod val="75000"/>
                  </a:schemeClr>
                </a:solidFill>
              </a:rPr>
              <a:t>informasi</a:t>
            </a:r>
            <a:r>
              <a:rPr lang="en-US" dirty="0" smtClean="0">
                <a:solidFill>
                  <a:schemeClr val="accent1">
                    <a:lumMod val="75000"/>
                  </a:schemeClr>
                </a:solidFill>
              </a:rPr>
              <a:t> </a:t>
            </a:r>
            <a:r>
              <a:rPr lang="en-US" dirty="0" err="1" smtClean="0">
                <a:solidFill>
                  <a:schemeClr val="accent1">
                    <a:lumMod val="75000"/>
                  </a:schemeClr>
                </a:solidFill>
              </a:rPr>
              <a:t>mengenai</a:t>
            </a:r>
            <a:r>
              <a:rPr lang="en-US" dirty="0" smtClean="0">
                <a:solidFill>
                  <a:schemeClr val="accent1">
                    <a:lumMod val="75000"/>
                  </a:schemeClr>
                </a:solidFill>
              </a:rPr>
              <a:t> </a:t>
            </a:r>
            <a:r>
              <a:rPr lang="en-US" dirty="0" err="1" smtClean="0">
                <a:solidFill>
                  <a:schemeClr val="accent1">
                    <a:lumMod val="75000"/>
                  </a:schemeClr>
                </a:solidFill>
              </a:rPr>
              <a:t>bisnis</a:t>
            </a:r>
            <a:r>
              <a:rPr lang="en-US" dirty="0" smtClean="0">
                <a:solidFill>
                  <a:schemeClr val="accent1">
                    <a:lumMod val="75000"/>
                  </a:schemeClr>
                </a:solidFill>
              </a:rPr>
              <a:t> </a:t>
            </a:r>
            <a:r>
              <a:rPr lang="en-US" dirty="0" err="1" smtClean="0">
                <a:solidFill>
                  <a:schemeClr val="accent1">
                    <a:lumMod val="75000"/>
                  </a:schemeClr>
                </a:solidFill>
              </a:rPr>
              <a:t>hanya</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pihak-pihak</a:t>
            </a:r>
            <a:r>
              <a:rPr lang="en-US" dirty="0" smtClean="0">
                <a:solidFill>
                  <a:schemeClr val="accent1">
                    <a:lumMod val="75000"/>
                  </a:schemeClr>
                </a:solidFill>
              </a:rPr>
              <a:t> yang </a:t>
            </a:r>
            <a:r>
              <a:rPr lang="en-US" dirty="0" err="1" smtClean="0">
                <a:solidFill>
                  <a:schemeClr val="accent1">
                    <a:lumMod val="75000"/>
                  </a:schemeClr>
                </a:solidFill>
              </a:rPr>
              <a:t>terlibat</a:t>
            </a:r>
            <a:r>
              <a:rPr lang="en-US" dirty="0" smtClean="0">
                <a:solidFill>
                  <a:schemeClr val="accent1">
                    <a:lumMod val="75000"/>
                  </a:schemeClr>
                </a:solidFill>
              </a:rPr>
              <a:t> </a:t>
            </a:r>
            <a:r>
              <a:rPr lang="en-US" dirty="0" err="1" smtClean="0">
                <a:solidFill>
                  <a:schemeClr val="accent1">
                    <a:lumMod val="75000"/>
                  </a:schemeClr>
                </a:solidFill>
              </a:rPr>
              <a:t>intens</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manajemen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dibandingkan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yang </a:t>
            </a:r>
            <a:r>
              <a:rPr lang="en-US" dirty="0" err="1" smtClean="0">
                <a:solidFill>
                  <a:schemeClr val="accent1">
                    <a:lumMod val="75000"/>
                  </a:schemeClr>
                </a:solidFill>
              </a:rPr>
              <a:t>lebih</a:t>
            </a:r>
            <a:r>
              <a:rPr lang="en-US" dirty="0" smtClean="0">
                <a:solidFill>
                  <a:schemeClr val="accent1">
                    <a:lumMod val="75000"/>
                  </a:schemeClr>
                </a:solidFill>
              </a:rPr>
              <a:t> </a:t>
            </a:r>
            <a:r>
              <a:rPr lang="en-US" dirty="0" err="1" smtClean="0">
                <a:solidFill>
                  <a:schemeClr val="accent1">
                    <a:lumMod val="75000"/>
                  </a:schemeClr>
                </a:solidFill>
              </a:rPr>
              <a:t>transparan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terbuka</a:t>
            </a:r>
            <a:r>
              <a:rPr lang="en-US" dirty="0" smtClean="0">
                <a:solidFill>
                  <a:schemeClr val="accent1">
                    <a:lumMod val="75000"/>
                  </a:schemeClr>
                </a:solidFill>
              </a:rPr>
              <a:t>.</a:t>
            </a:r>
          </a:p>
          <a:p>
            <a:pPr algn="just">
              <a:buNone/>
            </a:pPr>
            <a:endParaRPr lang="en-US"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normAutofit fontScale="90000"/>
          </a:bodyPr>
          <a:lstStyle/>
          <a:p>
            <a:r>
              <a:rPr lang="en-US" b="1" dirty="0" smtClean="0"/>
              <a:t>NILAI AKUNTANSI</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sz="1600" dirty="0" err="1" smtClean="0">
                <a:solidFill>
                  <a:schemeClr val="accent1">
                    <a:lumMod val="75000"/>
                  </a:schemeClr>
                </a:solidFill>
              </a:rPr>
              <a:t>Alasan-alasan</a:t>
            </a:r>
            <a:r>
              <a:rPr lang="en-US" sz="1600" dirty="0" smtClean="0">
                <a:solidFill>
                  <a:schemeClr val="accent1">
                    <a:lumMod val="75000"/>
                  </a:schemeClr>
                </a:solidFill>
              </a:rPr>
              <a:t> </a:t>
            </a:r>
            <a:r>
              <a:rPr lang="en-US" sz="1600" dirty="0" err="1" smtClean="0">
                <a:solidFill>
                  <a:schemeClr val="accent1">
                    <a:lumMod val="75000"/>
                  </a:schemeClr>
                </a:solidFill>
              </a:rPr>
              <a:t>perusahaan</a:t>
            </a:r>
            <a:r>
              <a:rPr lang="en-US" sz="1600" dirty="0" smtClean="0">
                <a:solidFill>
                  <a:schemeClr val="accent1">
                    <a:lumMod val="75000"/>
                  </a:schemeClr>
                </a:solidFill>
              </a:rPr>
              <a:t> Go </a:t>
            </a:r>
            <a:r>
              <a:rPr lang="en-US" sz="1600" dirty="0" err="1" smtClean="0">
                <a:solidFill>
                  <a:schemeClr val="accent1">
                    <a:lumMod val="75000"/>
                  </a:schemeClr>
                </a:solidFill>
              </a:rPr>
              <a:t>Internasional</a:t>
            </a:r>
            <a:r>
              <a:rPr lang="en-US" sz="1600" dirty="0" smtClean="0">
                <a:solidFill>
                  <a:schemeClr val="accent1">
                    <a:lumMod val="75000"/>
                  </a:schemeClr>
                </a:solidFill>
              </a:rPr>
              <a:t>:</a:t>
            </a:r>
          </a:p>
          <a:p>
            <a:pPr>
              <a:buNone/>
            </a:pPr>
            <a:r>
              <a:rPr lang="en-US" sz="1600" dirty="0" smtClean="0">
                <a:solidFill>
                  <a:schemeClr val="accent1">
                    <a:lumMod val="75000"/>
                  </a:schemeClr>
                </a:solidFill>
              </a:rPr>
              <a:t>	1.      Theory Of comparative advantage</a:t>
            </a:r>
          </a:p>
          <a:p>
            <a:pPr>
              <a:buNone/>
            </a:pPr>
            <a:r>
              <a:rPr lang="en-US" sz="1600" dirty="0" smtClean="0">
                <a:solidFill>
                  <a:schemeClr val="accent1">
                    <a:lumMod val="75000"/>
                  </a:schemeClr>
                </a:solidFill>
              </a:rPr>
              <a:t>	2.      Imperfect market theory</a:t>
            </a:r>
          </a:p>
          <a:p>
            <a:pPr>
              <a:buNone/>
            </a:pPr>
            <a:r>
              <a:rPr lang="en-US" sz="1600" dirty="0" smtClean="0">
                <a:solidFill>
                  <a:schemeClr val="accent1">
                    <a:lumMod val="75000"/>
                  </a:schemeClr>
                </a:solidFill>
              </a:rPr>
              <a:t>	3.      Product cycle theory</a:t>
            </a:r>
          </a:p>
          <a:p>
            <a:pPr>
              <a:buNone/>
            </a:pPr>
            <a:r>
              <a:rPr lang="en-US" sz="1600" dirty="0" smtClean="0">
                <a:solidFill>
                  <a:schemeClr val="accent1">
                    <a:lumMod val="75000"/>
                  </a:schemeClr>
                </a:solidFill>
              </a:rPr>
              <a:t>	4.      Transfer technology and Strategic Alliance</a:t>
            </a:r>
          </a:p>
          <a:p>
            <a:pPr>
              <a:buNone/>
            </a:pPr>
            <a:endParaRPr lang="en-US" sz="1600" dirty="0" smtClean="0">
              <a:solidFill>
                <a:schemeClr val="accent1">
                  <a:lumMod val="75000"/>
                </a:schemeClr>
              </a:solidFill>
            </a:endParaRPr>
          </a:p>
          <a:p>
            <a:r>
              <a:rPr lang="en-US" sz="1600" dirty="0" err="1" smtClean="0">
                <a:solidFill>
                  <a:schemeClr val="accent1">
                    <a:lumMod val="75000"/>
                  </a:schemeClr>
                </a:solidFill>
              </a:rPr>
              <a:t>Tantangan</a:t>
            </a:r>
            <a:r>
              <a:rPr lang="en-US" sz="1600" dirty="0" smtClean="0">
                <a:solidFill>
                  <a:schemeClr val="accent1">
                    <a:lumMod val="75000"/>
                  </a:schemeClr>
                </a:solidFill>
              </a:rPr>
              <a:t> </a:t>
            </a:r>
            <a:r>
              <a:rPr lang="en-US" sz="1600" dirty="0" err="1" smtClean="0">
                <a:solidFill>
                  <a:schemeClr val="accent1">
                    <a:lumMod val="75000"/>
                  </a:schemeClr>
                </a:solidFill>
              </a:rPr>
              <a:t>bagi</a:t>
            </a:r>
            <a:r>
              <a:rPr lang="en-US" sz="1600" dirty="0" smtClean="0">
                <a:solidFill>
                  <a:schemeClr val="accent1">
                    <a:lumMod val="75000"/>
                  </a:schemeClr>
                </a:solidFill>
              </a:rPr>
              <a:t> </a:t>
            </a:r>
            <a:r>
              <a:rPr lang="en-US" sz="1600" dirty="0" err="1" smtClean="0">
                <a:solidFill>
                  <a:schemeClr val="accent1">
                    <a:lumMod val="75000"/>
                  </a:schemeClr>
                </a:solidFill>
              </a:rPr>
              <a:t>profesi</a:t>
            </a:r>
            <a:r>
              <a:rPr lang="en-US" sz="1600" dirty="0" smtClean="0">
                <a:solidFill>
                  <a:schemeClr val="accent1">
                    <a:lumMod val="75000"/>
                  </a:schemeClr>
                </a:solidFill>
              </a:rPr>
              <a:t> </a:t>
            </a:r>
            <a:r>
              <a:rPr lang="en-US" sz="1600" dirty="0" err="1" smtClean="0">
                <a:solidFill>
                  <a:schemeClr val="accent1">
                    <a:lumMod val="75000"/>
                  </a:schemeClr>
                </a:solidFill>
              </a:rPr>
              <a:t>akuntan</a:t>
            </a:r>
            <a:r>
              <a:rPr lang="en-US" sz="1600" dirty="0" smtClean="0">
                <a:solidFill>
                  <a:schemeClr val="accent1">
                    <a:lumMod val="75000"/>
                  </a:schemeClr>
                </a:solidFill>
              </a:rPr>
              <a:t> </a:t>
            </a:r>
            <a:r>
              <a:rPr lang="en-US" sz="1600" dirty="0" err="1" smtClean="0">
                <a:solidFill>
                  <a:schemeClr val="accent1">
                    <a:lumMod val="75000"/>
                  </a:schemeClr>
                </a:solidFill>
              </a:rPr>
              <a:t>dalam</a:t>
            </a:r>
            <a:r>
              <a:rPr lang="en-US" sz="1600" dirty="0" smtClean="0">
                <a:solidFill>
                  <a:schemeClr val="accent1">
                    <a:lumMod val="75000"/>
                  </a:schemeClr>
                </a:solidFill>
              </a:rPr>
              <a:t> </a:t>
            </a:r>
            <a:r>
              <a:rPr lang="en-US" sz="1600" dirty="0" err="1" smtClean="0">
                <a:solidFill>
                  <a:schemeClr val="accent1">
                    <a:lumMod val="75000"/>
                  </a:schemeClr>
                </a:solidFill>
              </a:rPr>
              <a:t>pengembangan</a:t>
            </a:r>
            <a:r>
              <a:rPr lang="en-US" sz="1600" dirty="0" smtClean="0">
                <a:solidFill>
                  <a:schemeClr val="accent1">
                    <a:lumMod val="75000"/>
                  </a:schemeClr>
                </a:solidFill>
              </a:rPr>
              <a:t> </a:t>
            </a:r>
            <a:r>
              <a:rPr lang="en-US" sz="1600" dirty="0" err="1" smtClean="0">
                <a:solidFill>
                  <a:schemeClr val="accent1">
                    <a:lumMod val="75000"/>
                  </a:schemeClr>
                </a:solidFill>
              </a:rPr>
              <a:t>akuntansi</a:t>
            </a:r>
            <a:r>
              <a:rPr lang="en-US" sz="1600" dirty="0" smtClean="0">
                <a:solidFill>
                  <a:schemeClr val="accent1">
                    <a:lumMod val="75000"/>
                  </a:schemeClr>
                </a:solidFill>
              </a:rPr>
              <a:t>:</a:t>
            </a:r>
          </a:p>
          <a:p>
            <a:pPr>
              <a:buNone/>
            </a:pPr>
            <a:r>
              <a:rPr lang="en-US" sz="1600" dirty="0" smtClean="0">
                <a:solidFill>
                  <a:schemeClr val="accent1">
                    <a:lumMod val="75000"/>
                  </a:schemeClr>
                </a:solidFill>
              </a:rPr>
              <a:t>	1.      Skill </a:t>
            </a:r>
            <a:r>
              <a:rPr lang="en-US" sz="1600" dirty="0" err="1" smtClean="0">
                <a:solidFill>
                  <a:schemeClr val="accent1">
                    <a:lumMod val="75000"/>
                  </a:schemeClr>
                </a:solidFill>
              </a:rPr>
              <a:t>dan</a:t>
            </a:r>
            <a:r>
              <a:rPr lang="en-US" sz="1600" dirty="0" smtClean="0">
                <a:solidFill>
                  <a:schemeClr val="accent1">
                    <a:lumMod val="75000"/>
                  </a:schemeClr>
                </a:solidFill>
              </a:rPr>
              <a:t> </a:t>
            </a:r>
            <a:r>
              <a:rPr lang="en-US" sz="1600" dirty="0" err="1" smtClean="0">
                <a:solidFill>
                  <a:schemeClr val="accent1">
                    <a:lumMod val="75000"/>
                  </a:schemeClr>
                </a:solidFill>
              </a:rPr>
              <a:t>kompetensi</a:t>
            </a:r>
            <a:r>
              <a:rPr lang="en-US" sz="1600" dirty="0" smtClean="0">
                <a:solidFill>
                  <a:schemeClr val="accent1">
                    <a:lumMod val="75000"/>
                  </a:schemeClr>
                </a:solidFill>
              </a:rPr>
              <a:t> yang </a:t>
            </a:r>
            <a:r>
              <a:rPr lang="en-US" sz="1600" dirty="0" err="1" smtClean="0">
                <a:solidFill>
                  <a:schemeClr val="accent1">
                    <a:lumMod val="75000"/>
                  </a:schemeClr>
                </a:solidFill>
              </a:rPr>
              <a:t>dimiliki</a:t>
            </a:r>
            <a:endParaRPr lang="en-US" sz="1600" dirty="0" smtClean="0">
              <a:solidFill>
                <a:schemeClr val="accent1">
                  <a:lumMod val="75000"/>
                </a:schemeClr>
              </a:solidFill>
            </a:endParaRPr>
          </a:p>
          <a:p>
            <a:r>
              <a:rPr lang="en-US" sz="1600" dirty="0" smtClean="0">
                <a:solidFill>
                  <a:schemeClr val="accent1">
                    <a:lumMod val="75000"/>
                  </a:schemeClr>
                </a:solidFill>
              </a:rPr>
              <a:t>2.      </a:t>
            </a:r>
            <a:r>
              <a:rPr lang="en-US" sz="1600" dirty="0" err="1" smtClean="0">
                <a:solidFill>
                  <a:schemeClr val="accent1">
                    <a:lumMod val="75000"/>
                  </a:schemeClr>
                </a:solidFill>
              </a:rPr>
              <a:t>Memahami</a:t>
            </a:r>
            <a:r>
              <a:rPr lang="en-US" sz="1600" dirty="0" smtClean="0">
                <a:solidFill>
                  <a:schemeClr val="accent1">
                    <a:lumMod val="75000"/>
                  </a:schemeClr>
                </a:solidFill>
              </a:rPr>
              <a:t> Cross Functional Linkages, </a:t>
            </a:r>
            <a:r>
              <a:rPr lang="en-US" sz="1600" dirty="0" err="1" smtClean="0">
                <a:solidFill>
                  <a:schemeClr val="accent1">
                    <a:lumMod val="75000"/>
                  </a:schemeClr>
                </a:solidFill>
              </a:rPr>
              <a:t>akuntan</a:t>
            </a:r>
            <a:r>
              <a:rPr lang="en-US" sz="1600" dirty="0" smtClean="0">
                <a:solidFill>
                  <a:schemeClr val="accent1">
                    <a:lumMod val="75000"/>
                  </a:schemeClr>
                </a:solidFill>
              </a:rPr>
              <a:t> </a:t>
            </a:r>
            <a:r>
              <a:rPr lang="en-US" sz="1600" dirty="0" err="1" smtClean="0">
                <a:solidFill>
                  <a:schemeClr val="accent1">
                    <a:lumMod val="75000"/>
                  </a:schemeClr>
                </a:solidFill>
              </a:rPr>
              <a:t>tidak</a:t>
            </a:r>
            <a:r>
              <a:rPr lang="en-US" sz="1600" dirty="0" smtClean="0">
                <a:solidFill>
                  <a:schemeClr val="accent1">
                    <a:lumMod val="75000"/>
                  </a:schemeClr>
                </a:solidFill>
              </a:rPr>
              <a:t> </a:t>
            </a:r>
            <a:r>
              <a:rPr lang="en-US" sz="1600" dirty="0" err="1" smtClean="0">
                <a:solidFill>
                  <a:schemeClr val="accent1">
                    <a:lumMod val="75000"/>
                  </a:schemeClr>
                </a:solidFill>
              </a:rPr>
              <a:t>hanya</a:t>
            </a:r>
            <a:r>
              <a:rPr lang="en-US" sz="1600" dirty="0" smtClean="0">
                <a:solidFill>
                  <a:schemeClr val="accent1">
                    <a:lumMod val="75000"/>
                  </a:schemeClr>
                </a:solidFill>
              </a:rPr>
              <a:t> </a:t>
            </a:r>
            <a:r>
              <a:rPr lang="en-US" sz="1600" dirty="0" err="1" smtClean="0">
                <a:solidFill>
                  <a:schemeClr val="accent1">
                    <a:lumMod val="75000"/>
                  </a:schemeClr>
                </a:solidFill>
              </a:rPr>
              <a:t>cukup</a:t>
            </a:r>
            <a:r>
              <a:rPr lang="en-US" sz="1600" dirty="0" smtClean="0">
                <a:solidFill>
                  <a:schemeClr val="accent1">
                    <a:lumMod val="75000"/>
                  </a:schemeClr>
                </a:solidFill>
              </a:rPr>
              <a:t> </a:t>
            </a:r>
            <a:r>
              <a:rPr lang="en-US" sz="1600" dirty="0" err="1" smtClean="0">
                <a:solidFill>
                  <a:schemeClr val="accent1">
                    <a:lumMod val="75000"/>
                  </a:schemeClr>
                </a:solidFill>
              </a:rPr>
              <a:t>mahir</a:t>
            </a:r>
            <a:r>
              <a:rPr lang="en-US" sz="1600" dirty="0" smtClean="0">
                <a:solidFill>
                  <a:schemeClr val="accent1">
                    <a:lumMod val="75000"/>
                  </a:schemeClr>
                </a:solidFill>
              </a:rPr>
              <a:t> </a:t>
            </a:r>
            <a:r>
              <a:rPr lang="en-US" sz="1600" dirty="0" err="1" smtClean="0">
                <a:solidFill>
                  <a:schemeClr val="accent1">
                    <a:lumMod val="75000"/>
                  </a:schemeClr>
                </a:solidFill>
              </a:rPr>
              <a:t>dalam</a:t>
            </a:r>
            <a:r>
              <a:rPr lang="en-US" sz="1600" dirty="0" smtClean="0">
                <a:solidFill>
                  <a:schemeClr val="accent1">
                    <a:lumMod val="75000"/>
                  </a:schemeClr>
                </a:solidFill>
              </a:rPr>
              <a:t> 	</a:t>
            </a:r>
            <a:r>
              <a:rPr lang="en-US" sz="1600" dirty="0" err="1" smtClean="0">
                <a:solidFill>
                  <a:schemeClr val="accent1">
                    <a:lumMod val="75000"/>
                  </a:schemeClr>
                </a:solidFill>
              </a:rPr>
              <a:t>teknik</a:t>
            </a:r>
            <a:r>
              <a:rPr lang="en-US" sz="1600" dirty="0" smtClean="0">
                <a:solidFill>
                  <a:schemeClr val="accent1">
                    <a:lumMod val="75000"/>
                  </a:schemeClr>
                </a:solidFill>
              </a:rPr>
              <a:t>, </a:t>
            </a:r>
            <a:r>
              <a:rPr lang="en-US" sz="1600" dirty="0" err="1" smtClean="0">
                <a:solidFill>
                  <a:schemeClr val="accent1">
                    <a:lumMod val="75000"/>
                  </a:schemeClr>
                </a:solidFill>
              </a:rPr>
              <a:t>prosedur</a:t>
            </a:r>
            <a:r>
              <a:rPr lang="en-US" sz="1600" dirty="0" smtClean="0">
                <a:solidFill>
                  <a:schemeClr val="accent1">
                    <a:lumMod val="75000"/>
                  </a:schemeClr>
                </a:solidFill>
              </a:rPr>
              <a:t> </a:t>
            </a:r>
            <a:r>
              <a:rPr lang="en-US" sz="1600" dirty="0" err="1" smtClean="0">
                <a:solidFill>
                  <a:schemeClr val="accent1">
                    <a:lumMod val="75000"/>
                  </a:schemeClr>
                </a:solidFill>
              </a:rPr>
              <a:t>dan</a:t>
            </a:r>
            <a:r>
              <a:rPr lang="en-US" sz="1600" dirty="0" smtClean="0">
                <a:solidFill>
                  <a:schemeClr val="accent1">
                    <a:lumMod val="75000"/>
                  </a:schemeClr>
                </a:solidFill>
              </a:rPr>
              <a:t> </a:t>
            </a:r>
            <a:r>
              <a:rPr lang="en-US" sz="1600" dirty="0" err="1" smtClean="0">
                <a:solidFill>
                  <a:schemeClr val="accent1">
                    <a:lumMod val="75000"/>
                  </a:schemeClr>
                </a:solidFill>
              </a:rPr>
              <a:t>standar</a:t>
            </a:r>
            <a:r>
              <a:rPr lang="en-US" sz="1600" dirty="0" smtClean="0">
                <a:solidFill>
                  <a:schemeClr val="accent1">
                    <a:lumMod val="75000"/>
                  </a:schemeClr>
                </a:solidFill>
              </a:rPr>
              <a:t> </a:t>
            </a:r>
            <a:r>
              <a:rPr lang="en-US" sz="1600" dirty="0" err="1" smtClean="0">
                <a:solidFill>
                  <a:schemeClr val="accent1">
                    <a:lumMod val="75000"/>
                  </a:schemeClr>
                </a:solidFill>
              </a:rPr>
              <a:t>akuntansi</a:t>
            </a:r>
            <a:r>
              <a:rPr lang="en-US" sz="1600" dirty="0" smtClean="0">
                <a:solidFill>
                  <a:schemeClr val="accent1">
                    <a:lumMod val="75000"/>
                  </a:schemeClr>
                </a:solidFill>
              </a:rPr>
              <a:t> </a:t>
            </a:r>
            <a:r>
              <a:rPr lang="en-US" sz="1600" dirty="0" err="1" smtClean="0">
                <a:solidFill>
                  <a:schemeClr val="accent1">
                    <a:lumMod val="75000"/>
                  </a:schemeClr>
                </a:solidFill>
              </a:rPr>
              <a:t>tetapi</a:t>
            </a:r>
            <a:r>
              <a:rPr lang="en-US" sz="1600" dirty="0" smtClean="0">
                <a:solidFill>
                  <a:schemeClr val="accent1">
                    <a:lumMod val="75000"/>
                  </a:schemeClr>
                </a:solidFill>
              </a:rPr>
              <a:t> </a:t>
            </a:r>
            <a:r>
              <a:rPr lang="en-US" sz="1600" dirty="0" err="1" smtClean="0">
                <a:solidFill>
                  <a:schemeClr val="accent1">
                    <a:lumMod val="75000"/>
                  </a:schemeClr>
                </a:solidFill>
              </a:rPr>
              <a:t>juga</a:t>
            </a:r>
            <a:r>
              <a:rPr lang="en-US" sz="1600" dirty="0" smtClean="0">
                <a:solidFill>
                  <a:schemeClr val="accent1">
                    <a:lumMod val="75000"/>
                  </a:schemeClr>
                </a:solidFill>
              </a:rPr>
              <a:t> </a:t>
            </a:r>
            <a:r>
              <a:rPr lang="en-US" sz="1600" dirty="0" err="1" smtClean="0">
                <a:solidFill>
                  <a:schemeClr val="accent1">
                    <a:lumMod val="75000"/>
                  </a:schemeClr>
                </a:solidFill>
              </a:rPr>
              <a:t>harus</a:t>
            </a:r>
            <a:r>
              <a:rPr lang="en-US" sz="1600" dirty="0" smtClean="0">
                <a:solidFill>
                  <a:schemeClr val="accent1">
                    <a:lumMod val="75000"/>
                  </a:schemeClr>
                </a:solidFill>
              </a:rPr>
              <a:t> </a:t>
            </a:r>
            <a:r>
              <a:rPr lang="en-US" sz="1600" dirty="0" err="1" smtClean="0">
                <a:solidFill>
                  <a:schemeClr val="accent1">
                    <a:lumMod val="75000"/>
                  </a:schemeClr>
                </a:solidFill>
              </a:rPr>
              <a:t>biasa</a:t>
            </a:r>
            <a:r>
              <a:rPr lang="en-US" sz="1600" dirty="0" smtClean="0">
                <a:solidFill>
                  <a:schemeClr val="accent1">
                    <a:lumMod val="75000"/>
                  </a:schemeClr>
                </a:solidFill>
              </a:rPr>
              <a:t> </a:t>
            </a:r>
            <a:r>
              <a:rPr lang="en-US" sz="1600" dirty="0" err="1" smtClean="0">
                <a:solidFill>
                  <a:schemeClr val="accent1">
                    <a:lumMod val="75000"/>
                  </a:schemeClr>
                </a:solidFill>
              </a:rPr>
              <a:t>memandang</a:t>
            </a:r>
            <a:r>
              <a:rPr lang="en-US" sz="1600" dirty="0" smtClean="0">
                <a:solidFill>
                  <a:schemeClr val="accent1">
                    <a:lumMod val="75000"/>
                  </a:schemeClr>
                </a:solidFill>
              </a:rPr>
              <a:t> 	</a:t>
            </a:r>
            <a:r>
              <a:rPr lang="en-US" sz="1600" dirty="0" err="1" smtClean="0">
                <a:solidFill>
                  <a:schemeClr val="accent1">
                    <a:lumMod val="75000"/>
                  </a:schemeClr>
                </a:solidFill>
              </a:rPr>
              <a:t>bisnis</a:t>
            </a:r>
            <a:r>
              <a:rPr lang="en-US" sz="1600" dirty="0" smtClean="0">
                <a:solidFill>
                  <a:schemeClr val="accent1">
                    <a:lumMod val="75000"/>
                  </a:schemeClr>
                </a:solidFill>
              </a:rPr>
              <a:t> </a:t>
            </a:r>
            <a:r>
              <a:rPr lang="en-US" sz="1600" dirty="0" err="1" smtClean="0">
                <a:solidFill>
                  <a:schemeClr val="accent1">
                    <a:lumMod val="75000"/>
                  </a:schemeClr>
                </a:solidFill>
              </a:rPr>
              <a:t>sebagai</a:t>
            </a:r>
            <a:r>
              <a:rPr lang="en-US" sz="1600" dirty="0" smtClean="0">
                <a:solidFill>
                  <a:schemeClr val="accent1">
                    <a:lumMod val="75000"/>
                  </a:schemeClr>
                </a:solidFill>
              </a:rPr>
              <a:t> </a:t>
            </a:r>
            <a:r>
              <a:rPr lang="en-US" sz="1600" dirty="0" err="1" smtClean="0">
                <a:solidFill>
                  <a:schemeClr val="accent1">
                    <a:lumMod val="75000"/>
                  </a:schemeClr>
                </a:solidFill>
              </a:rPr>
              <a:t>suatu</a:t>
            </a:r>
            <a:r>
              <a:rPr lang="en-US" sz="1600" dirty="0" smtClean="0">
                <a:solidFill>
                  <a:schemeClr val="accent1">
                    <a:lumMod val="75000"/>
                  </a:schemeClr>
                </a:solidFill>
              </a:rPr>
              <a:t> </a:t>
            </a:r>
            <a:r>
              <a:rPr lang="en-US" sz="1600" dirty="0" err="1" smtClean="0">
                <a:solidFill>
                  <a:schemeClr val="accent1">
                    <a:lumMod val="75000"/>
                  </a:schemeClr>
                </a:solidFill>
              </a:rPr>
              <a:t>bentuk</a:t>
            </a:r>
            <a:r>
              <a:rPr lang="en-US" sz="1600" dirty="0" smtClean="0">
                <a:solidFill>
                  <a:schemeClr val="accent1">
                    <a:lumMod val="75000"/>
                  </a:schemeClr>
                </a:solidFill>
              </a:rPr>
              <a:t> </a:t>
            </a:r>
            <a:r>
              <a:rPr lang="en-US" sz="1600" dirty="0" err="1" smtClean="0">
                <a:solidFill>
                  <a:schemeClr val="accent1">
                    <a:lumMod val="75000"/>
                  </a:schemeClr>
                </a:solidFill>
              </a:rPr>
              <a:t>terintegrasi</a:t>
            </a:r>
            <a:r>
              <a:rPr lang="en-US" sz="1600" dirty="0" smtClean="0">
                <a:solidFill>
                  <a:schemeClr val="accent1">
                    <a:lumMod val="75000"/>
                  </a:schemeClr>
                </a:solidFill>
              </a:rPr>
              <a:t>. </a:t>
            </a:r>
            <a:r>
              <a:rPr lang="en-US" sz="1600" dirty="0" err="1" smtClean="0">
                <a:solidFill>
                  <a:schemeClr val="accent1">
                    <a:lumMod val="75000"/>
                  </a:schemeClr>
                </a:solidFill>
              </a:rPr>
              <a:t>Seperti</a:t>
            </a:r>
            <a:r>
              <a:rPr lang="en-US" sz="1600" dirty="0" smtClean="0">
                <a:solidFill>
                  <a:schemeClr val="accent1">
                    <a:lumMod val="75000"/>
                  </a:schemeClr>
                </a:solidFill>
              </a:rPr>
              <a:t> : </a:t>
            </a:r>
            <a:r>
              <a:rPr lang="en-US" sz="1600" dirty="0" err="1" smtClean="0">
                <a:solidFill>
                  <a:schemeClr val="accent1">
                    <a:lumMod val="75000"/>
                  </a:schemeClr>
                </a:solidFill>
              </a:rPr>
              <a:t>kualitas</a:t>
            </a:r>
            <a:r>
              <a:rPr lang="en-US" sz="1600" dirty="0" smtClean="0">
                <a:solidFill>
                  <a:schemeClr val="accent1">
                    <a:lumMod val="75000"/>
                  </a:schemeClr>
                </a:solidFill>
              </a:rPr>
              <a:t> </a:t>
            </a:r>
            <a:r>
              <a:rPr lang="en-US" sz="1600" dirty="0" err="1" smtClean="0">
                <a:solidFill>
                  <a:schemeClr val="accent1">
                    <a:lumMod val="75000"/>
                  </a:schemeClr>
                </a:solidFill>
              </a:rPr>
              <a:t>produk</a:t>
            </a:r>
            <a:r>
              <a:rPr lang="en-US" sz="1600" dirty="0" smtClean="0">
                <a:solidFill>
                  <a:schemeClr val="accent1">
                    <a:lumMod val="75000"/>
                  </a:schemeClr>
                </a:solidFill>
              </a:rPr>
              <a:t>, </a:t>
            </a:r>
            <a:r>
              <a:rPr lang="en-US" sz="1600" dirty="0" err="1" smtClean="0">
                <a:solidFill>
                  <a:schemeClr val="accent1">
                    <a:lumMod val="75000"/>
                  </a:schemeClr>
                </a:solidFill>
              </a:rPr>
              <a:t>fleksibilitas</a:t>
            </a:r>
            <a:r>
              <a:rPr lang="en-US" sz="1600" dirty="0" smtClean="0">
                <a:solidFill>
                  <a:schemeClr val="accent1">
                    <a:lumMod val="75000"/>
                  </a:schemeClr>
                </a:solidFill>
              </a:rPr>
              <a:t> 	</a:t>
            </a:r>
            <a:r>
              <a:rPr lang="en-US" sz="1600" dirty="0" err="1" smtClean="0">
                <a:solidFill>
                  <a:schemeClr val="accent1">
                    <a:lumMod val="75000"/>
                  </a:schemeClr>
                </a:solidFill>
              </a:rPr>
              <a:t>produksi</a:t>
            </a:r>
            <a:r>
              <a:rPr lang="en-US" sz="1600" dirty="0" smtClean="0">
                <a:solidFill>
                  <a:schemeClr val="accent1">
                    <a:lumMod val="75000"/>
                  </a:schemeClr>
                </a:solidFill>
              </a:rPr>
              <a:t> </a:t>
            </a:r>
            <a:r>
              <a:rPr lang="en-US" sz="1600" dirty="0" err="1" smtClean="0">
                <a:solidFill>
                  <a:schemeClr val="accent1">
                    <a:lumMod val="75000"/>
                  </a:schemeClr>
                </a:solidFill>
              </a:rPr>
              <a:t>dan</a:t>
            </a:r>
            <a:r>
              <a:rPr lang="en-US" sz="1600" dirty="0" smtClean="0">
                <a:solidFill>
                  <a:schemeClr val="accent1">
                    <a:lumMod val="75000"/>
                  </a:schemeClr>
                </a:solidFill>
              </a:rPr>
              <a:t> </a:t>
            </a:r>
            <a:r>
              <a:rPr lang="en-US" sz="1600" dirty="0" err="1" smtClean="0">
                <a:solidFill>
                  <a:schemeClr val="accent1">
                    <a:lumMod val="75000"/>
                  </a:schemeClr>
                </a:solidFill>
              </a:rPr>
              <a:t>kemampuan</a:t>
            </a:r>
            <a:r>
              <a:rPr lang="en-US" sz="1600" dirty="0" smtClean="0">
                <a:solidFill>
                  <a:schemeClr val="accent1">
                    <a:lumMod val="75000"/>
                  </a:schemeClr>
                </a:solidFill>
              </a:rPr>
              <a:t> </a:t>
            </a:r>
            <a:r>
              <a:rPr lang="en-US" sz="1600" dirty="0" err="1" smtClean="0">
                <a:solidFill>
                  <a:schemeClr val="accent1">
                    <a:lumMod val="75000"/>
                  </a:schemeClr>
                </a:solidFill>
              </a:rPr>
              <a:t>untuk</a:t>
            </a:r>
            <a:r>
              <a:rPr lang="en-US" sz="1600" dirty="0" smtClean="0">
                <a:solidFill>
                  <a:schemeClr val="accent1">
                    <a:lumMod val="75000"/>
                  </a:schemeClr>
                </a:solidFill>
              </a:rPr>
              <a:t> </a:t>
            </a:r>
            <a:r>
              <a:rPr lang="en-US" sz="1600" dirty="0" err="1" smtClean="0">
                <a:solidFill>
                  <a:schemeClr val="accent1">
                    <a:lumMod val="75000"/>
                  </a:schemeClr>
                </a:solidFill>
              </a:rPr>
              <a:t>memproduksi</a:t>
            </a:r>
            <a:r>
              <a:rPr lang="en-US" sz="1600" dirty="0" smtClean="0">
                <a:solidFill>
                  <a:schemeClr val="accent1">
                    <a:lumMod val="75000"/>
                  </a:schemeClr>
                </a:solidFill>
              </a:rPr>
              <a:t> </a:t>
            </a:r>
            <a:r>
              <a:rPr lang="en-US" sz="1600" dirty="0" err="1" smtClean="0">
                <a:solidFill>
                  <a:schemeClr val="accent1">
                    <a:lumMod val="75000"/>
                  </a:schemeClr>
                </a:solidFill>
              </a:rPr>
              <a:t>dan</a:t>
            </a:r>
            <a:r>
              <a:rPr lang="en-US" sz="1600" dirty="0" smtClean="0">
                <a:solidFill>
                  <a:schemeClr val="accent1">
                    <a:lumMod val="75000"/>
                  </a:schemeClr>
                </a:solidFill>
              </a:rPr>
              <a:t> </a:t>
            </a:r>
            <a:r>
              <a:rPr lang="en-US" sz="1600" dirty="0" err="1" smtClean="0">
                <a:solidFill>
                  <a:schemeClr val="accent1">
                    <a:lumMod val="75000"/>
                  </a:schemeClr>
                </a:solidFill>
              </a:rPr>
              <a:t>mengekspor</a:t>
            </a:r>
            <a:r>
              <a:rPr lang="en-US" sz="1600" dirty="0" smtClean="0">
                <a:solidFill>
                  <a:schemeClr val="accent1">
                    <a:lumMod val="75000"/>
                  </a:schemeClr>
                </a:solidFill>
              </a:rPr>
              <a:t> </a:t>
            </a:r>
            <a:r>
              <a:rPr lang="en-US" sz="1600" dirty="0" err="1" smtClean="0">
                <a:solidFill>
                  <a:schemeClr val="accent1">
                    <a:lumMod val="75000"/>
                  </a:schemeClr>
                </a:solidFill>
              </a:rPr>
              <a:t>dengan</a:t>
            </a:r>
            <a:r>
              <a:rPr lang="en-US" sz="1600" dirty="0" smtClean="0">
                <a:solidFill>
                  <a:schemeClr val="accent1">
                    <a:lumMod val="75000"/>
                  </a:schemeClr>
                </a:solidFill>
              </a:rPr>
              <a:t> </a:t>
            </a:r>
            <a:r>
              <a:rPr lang="en-US" sz="1600" dirty="0" err="1" smtClean="0">
                <a:solidFill>
                  <a:schemeClr val="accent1">
                    <a:lumMod val="75000"/>
                  </a:schemeClr>
                </a:solidFill>
              </a:rPr>
              <a:t>cepat</a:t>
            </a:r>
            <a:r>
              <a:rPr lang="en-US" sz="1600" dirty="0" smtClean="0">
                <a:solidFill>
                  <a:schemeClr val="accent1">
                    <a:lumMod val="75000"/>
                  </a:schemeClr>
                </a:solidFill>
              </a:rPr>
              <a:t> 	agar bias </a:t>
            </a:r>
            <a:r>
              <a:rPr lang="en-US" sz="1600" dirty="0" err="1" smtClean="0">
                <a:solidFill>
                  <a:schemeClr val="accent1">
                    <a:lumMod val="75000"/>
                  </a:schemeClr>
                </a:solidFill>
              </a:rPr>
              <a:t>memenangkan</a:t>
            </a:r>
            <a:r>
              <a:rPr lang="en-US" sz="1600" dirty="0" smtClean="0">
                <a:solidFill>
                  <a:schemeClr val="accent1">
                    <a:lumMod val="75000"/>
                  </a:schemeClr>
                </a:solidFill>
              </a:rPr>
              <a:t> </a:t>
            </a:r>
            <a:r>
              <a:rPr lang="en-US" sz="1600" dirty="0" err="1" smtClean="0">
                <a:solidFill>
                  <a:schemeClr val="accent1">
                    <a:lumMod val="75000"/>
                  </a:schemeClr>
                </a:solidFill>
              </a:rPr>
              <a:t>persaingan</a:t>
            </a:r>
            <a:r>
              <a:rPr lang="en-US" sz="1600" dirty="0" smtClean="0">
                <a:solidFill>
                  <a:schemeClr val="accent1">
                    <a:lumMod val="75000"/>
                  </a:schemeClr>
                </a:solidFill>
              </a:rPr>
              <a:t> global</a:t>
            </a:r>
          </a:p>
          <a:p>
            <a:r>
              <a:rPr lang="en-US" sz="1600" dirty="0" smtClean="0">
                <a:solidFill>
                  <a:schemeClr val="accent1">
                    <a:lumMod val="75000"/>
                  </a:schemeClr>
                </a:solidFill>
              </a:rPr>
              <a:t>3.       </a:t>
            </a:r>
            <a:r>
              <a:rPr lang="en-US" sz="1600" dirty="0" err="1" smtClean="0">
                <a:solidFill>
                  <a:schemeClr val="accent1">
                    <a:lumMod val="75000"/>
                  </a:schemeClr>
                </a:solidFill>
              </a:rPr>
              <a:t>Analisis</a:t>
            </a:r>
            <a:r>
              <a:rPr lang="en-US" sz="1600" dirty="0" smtClean="0">
                <a:solidFill>
                  <a:schemeClr val="accent1">
                    <a:lumMod val="75000"/>
                  </a:schemeClr>
                </a:solidFill>
              </a:rPr>
              <a:t> </a:t>
            </a:r>
            <a:r>
              <a:rPr lang="en-US" sz="1600" dirty="0" err="1" smtClean="0">
                <a:solidFill>
                  <a:schemeClr val="accent1">
                    <a:lumMod val="75000"/>
                  </a:schemeClr>
                </a:solidFill>
              </a:rPr>
              <a:t>keuangan</a:t>
            </a:r>
            <a:r>
              <a:rPr lang="en-US" sz="1600" dirty="0" smtClean="0">
                <a:solidFill>
                  <a:schemeClr val="accent1">
                    <a:lumMod val="75000"/>
                  </a:schemeClr>
                </a:solidFill>
              </a:rPr>
              <a:t> </a:t>
            </a:r>
            <a:r>
              <a:rPr lang="en-US" sz="1600" dirty="0" err="1" smtClean="0">
                <a:solidFill>
                  <a:schemeClr val="accent1">
                    <a:lumMod val="75000"/>
                  </a:schemeClr>
                </a:solidFill>
              </a:rPr>
              <a:t>dan</a:t>
            </a:r>
            <a:r>
              <a:rPr lang="en-US" sz="1600" dirty="0" smtClean="0">
                <a:solidFill>
                  <a:schemeClr val="accent1">
                    <a:lumMod val="75000"/>
                  </a:schemeClr>
                </a:solidFill>
              </a:rPr>
              <a:t> </a:t>
            </a:r>
            <a:r>
              <a:rPr lang="en-US" sz="1600" dirty="0" err="1" smtClean="0">
                <a:solidFill>
                  <a:schemeClr val="accent1">
                    <a:lumMod val="75000"/>
                  </a:schemeClr>
                </a:solidFill>
              </a:rPr>
              <a:t>perbandingannya</a:t>
            </a:r>
            <a:endParaRPr lang="en-US" sz="1600" dirty="0" smtClean="0">
              <a:solidFill>
                <a:schemeClr val="accent1">
                  <a:lumMod val="75000"/>
                </a:schemeClr>
              </a:solidFill>
            </a:endParaRPr>
          </a:p>
          <a:p>
            <a:endParaRPr lang="en-US" sz="1600" dirty="0" smtClean="0">
              <a:solidFill>
                <a:schemeClr val="accent1">
                  <a:lumMod val="75000"/>
                </a:schemeClr>
              </a:solidFill>
            </a:endParaRPr>
          </a:p>
          <a:p>
            <a:endParaRPr lang="en-US" sz="16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sz="3600" b="1" dirty="0" smtClean="0"/>
              <a:t>KLASIFIKASI AKUNTANSI INTERNASIONAL</a:t>
            </a:r>
            <a:endParaRPr lang="en-US" sz="3600" b="1"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dirty="0" smtClean="0">
                <a:solidFill>
                  <a:schemeClr val="accent1">
                    <a:lumMod val="75000"/>
                  </a:schemeClr>
                </a:solidFill>
              </a:rPr>
              <a:t>(1) </a:t>
            </a:r>
            <a:r>
              <a:rPr lang="en-US" b="1" dirty="0" err="1" smtClean="0">
                <a:solidFill>
                  <a:schemeClr val="accent1">
                    <a:lumMod val="75000"/>
                  </a:schemeClr>
                </a:solidFill>
              </a:rPr>
              <a:t>Berdasarkan</a:t>
            </a:r>
            <a:r>
              <a:rPr lang="en-US" b="1" dirty="0" smtClean="0">
                <a:solidFill>
                  <a:schemeClr val="accent1">
                    <a:lumMod val="75000"/>
                  </a:schemeClr>
                </a:solidFill>
              </a:rPr>
              <a:t> </a:t>
            </a:r>
            <a:r>
              <a:rPr lang="en-US" b="1" dirty="0" err="1" smtClean="0">
                <a:solidFill>
                  <a:schemeClr val="accent1">
                    <a:lumMod val="75000"/>
                  </a:schemeClr>
                </a:solidFill>
              </a:rPr>
              <a:t>pendekatan</a:t>
            </a:r>
            <a:r>
              <a:rPr lang="en-US" b="1" dirty="0" smtClean="0">
                <a:solidFill>
                  <a:schemeClr val="accent1">
                    <a:lumMod val="75000"/>
                  </a:schemeClr>
                </a:solidFill>
              </a:rPr>
              <a:t> </a:t>
            </a:r>
            <a:r>
              <a:rPr lang="en-US" b="1" dirty="0" err="1" smtClean="0">
                <a:solidFill>
                  <a:schemeClr val="accent1">
                    <a:lumMod val="75000"/>
                  </a:schemeClr>
                </a:solidFill>
              </a:rPr>
              <a:t>makroekonomi</a:t>
            </a:r>
            <a:r>
              <a:rPr lang="en-US" dirty="0" smtClean="0">
                <a:solidFill>
                  <a:schemeClr val="accent1">
                    <a:lumMod val="75000"/>
                  </a:schemeClr>
                </a:solidFill>
              </a:rPr>
              <a:t>, </a:t>
            </a:r>
          </a:p>
          <a:p>
            <a:pPr algn="just">
              <a:buNone/>
            </a:pPr>
            <a:r>
              <a:rPr lang="en-US" dirty="0" smtClean="0">
                <a:solidFill>
                  <a:schemeClr val="accent1">
                    <a:lumMod val="75000"/>
                  </a:schemeClr>
                </a:solidFill>
              </a:rPr>
              <a:t>	</a:t>
            </a:r>
            <a:r>
              <a:rPr lang="en-US" sz="2000" dirty="0" err="1" smtClean="0">
                <a:solidFill>
                  <a:schemeClr val="accent1">
                    <a:lumMod val="75000"/>
                  </a:schemeClr>
                </a:solidFill>
              </a:rPr>
              <a:t>praktik</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didapatkan</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dirancang</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meningkatkan</a:t>
            </a:r>
            <a:r>
              <a:rPr lang="en-US" sz="2000" dirty="0" smtClean="0">
                <a:solidFill>
                  <a:schemeClr val="accent1">
                    <a:lumMod val="75000"/>
                  </a:schemeClr>
                </a:solidFill>
              </a:rPr>
              <a:t> </a:t>
            </a:r>
            <a:r>
              <a:rPr lang="en-US" sz="2000" dirty="0" err="1" smtClean="0">
                <a:solidFill>
                  <a:schemeClr val="accent1">
                    <a:lumMod val="75000"/>
                  </a:schemeClr>
                </a:solidFill>
              </a:rPr>
              <a:t>tujuan</a:t>
            </a:r>
            <a:r>
              <a:rPr lang="en-US" sz="2000" dirty="0" smtClean="0">
                <a:solidFill>
                  <a:schemeClr val="accent1">
                    <a:lumMod val="75000"/>
                  </a:schemeClr>
                </a:solidFill>
              </a:rPr>
              <a:t>  </a:t>
            </a:r>
            <a:r>
              <a:rPr lang="en-US" sz="2000" dirty="0" err="1" smtClean="0">
                <a:solidFill>
                  <a:schemeClr val="accent1">
                    <a:lumMod val="75000"/>
                  </a:schemeClr>
                </a:solidFill>
              </a:rPr>
              <a:t>makroekonomi</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Tujuan</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umumnya</a:t>
            </a:r>
            <a:r>
              <a:rPr lang="en-US" sz="2000" dirty="0" smtClean="0">
                <a:solidFill>
                  <a:schemeClr val="accent1">
                    <a:lumMod val="75000"/>
                  </a:schemeClr>
                </a:solidFill>
              </a:rPr>
              <a:t> </a:t>
            </a:r>
            <a:r>
              <a:rPr lang="en-US" sz="2000" dirty="0" err="1" smtClean="0">
                <a:solidFill>
                  <a:schemeClr val="accent1">
                    <a:lumMod val="75000"/>
                  </a:schemeClr>
                </a:solidFill>
              </a:rPr>
              <a:t>mengikuti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bukan</a:t>
            </a:r>
            <a:r>
              <a:rPr lang="en-US" sz="2000" dirty="0" smtClean="0">
                <a:solidFill>
                  <a:schemeClr val="accent1">
                    <a:lumMod val="75000"/>
                  </a:schemeClr>
                </a:solidFill>
              </a:rPr>
              <a:t> </a:t>
            </a:r>
            <a:r>
              <a:rPr lang="en-US" sz="2000" dirty="0" err="1" smtClean="0">
                <a:solidFill>
                  <a:schemeClr val="accent1">
                    <a:lumMod val="75000"/>
                  </a:schemeClr>
                </a:solidFill>
              </a:rPr>
              <a:t>memimpin</a:t>
            </a:r>
            <a:r>
              <a:rPr lang="en-US" sz="2000" dirty="0" smtClean="0">
                <a:solidFill>
                  <a:schemeClr val="accent1">
                    <a:lumMod val="75000"/>
                  </a:schemeClr>
                </a:solidFill>
              </a:rPr>
              <a:t> </a:t>
            </a:r>
            <a:r>
              <a:rPr lang="en-US" sz="2000" dirty="0" err="1" smtClean="0">
                <a:solidFill>
                  <a:schemeClr val="accent1">
                    <a:lumMod val="75000"/>
                  </a:schemeClr>
                </a:solidFill>
              </a:rPr>
              <a:t>kebijakan</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karena</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a:t>
            </a:r>
            <a:r>
              <a:rPr lang="en-US" sz="2000" dirty="0" err="1" smtClean="0">
                <a:solidFill>
                  <a:schemeClr val="accent1">
                    <a:lumMod val="75000"/>
                  </a:schemeClr>
                </a:solidFill>
              </a:rPr>
              <a:t>mengordinasikan</a:t>
            </a:r>
            <a:r>
              <a:rPr lang="en-US" sz="2000" dirty="0" smtClean="0">
                <a:solidFill>
                  <a:schemeClr val="accent1">
                    <a:lumMod val="75000"/>
                  </a:schemeClr>
                </a:solidFill>
              </a:rPr>
              <a:t> </a:t>
            </a:r>
            <a:r>
              <a:rPr lang="en-US" sz="2000" dirty="0" err="1" smtClean="0">
                <a:solidFill>
                  <a:schemeClr val="accent1">
                    <a:lumMod val="75000"/>
                  </a:schemeClr>
                </a:solidFill>
              </a:rPr>
              <a:t>kegiatan</a:t>
            </a:r>
            <a:r>
              <a:rPr lang="en-US" sz="2000" dirty="0" smtClean="0">
                <a:solidFill>
                  <a:schemeClr val="accent1">
                    <a:lumMod val="75000"/>
                  </a:schemeClr>
                </a:solidFill>
              </a:rPr>
              <a:t> </a:t>
            </a:r>
            <a:r>
              <a:rPr lang="en-US" sz="2000" dirty="0" err="1" smtClean="0">
                <a:solidFill>
                  <a:schemeClr val="accent1">
                    <a:lumMod val="75000"/>
                  </a:schemeClr>
                </a:solidFill>
              </a:rPr>
              <a:t>mereka</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kebijakan</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Oleh</a:t>
            </a:r>
            <a:r>
              <a:rPr lang="en-US" sz="2000" dirty="0" smtClean="0">
                <a:solidFill>
                  <a:schemeClr val="accent1">
                    <a:lumMod val="75000"/>
                  </a:schemeClr>
                </a:solidFill>
              </a:rPr>
              <a:t> </a:t>
            </a:r>
            <a:r>
              <a:rPr lang="en-US" sz="2000" dirty="0" err="1" smtClean="0">
                <a:solidFill>
                  <a:schemeClr val="accent1">
                    <a:lumMod val="75000"/>
                  </a:schemeClr>
                </a:solidFill>
              </a:rPr>
              <a:t>karenanya</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contoh</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kebijakan</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berupa</a:t>
            </a:r>
            <a:r>
              <a:rPr lang="en-US" sz="2000" dirty="0" smtClean="0">
                <a:solidFill>
                  <a:schemeClr val="accent1">
                    <a:lumMod val="75000"/>
                  </a:schemeClr>
                </a:solidFill>
              </a:rPr>
              <a:t> </a:t>
            </a:r>
            <a:r>
              <a:rPr lang="en-US" sz="2000" dirty="0" err="1" smtClean="0">
                <a:solidFill>
                  <a:schemeClr val="accent1">
                    <a:lumMod val="75000"/>
                  </a:schemeClr>
                </a:solidFill>
              </a:rPr>
              <a:t>lapangan</a:t>
            </a:r>
            <a:r>
              <a:rPr lang="en-US" sz="2000" dirty="0" smtClean="0">
                <a:solidFill>
                  <a:schemeClr val="accent1">
                    <a:lumMod val="75000"/>
                  </a:schemeClr>
                </a:solidFill>
              </a:rPr>
              <a:t> </a:t>
            </a:r>
            <a:r>
              <a:rPr lang="en-US" sz="2000" dirty="0" err="1" smtClean="0">
                <a:solidFill>
                  <a:schemeClr val="accent1">
                    <a:lumMod val="75000"/>
                  </a:schemeClr>
                </a:solidFill>
              </a:rPr>
              <a:t>kerja</a:t>
            </a:r>
            <a:r>
              <a:rPr lang="en-US" sz="2000" dirty="0" smtClean="0">
                <a:solidFill>
                  <a:schemeClr val="accent1">
                    <a:lumMod val="75000"/>
                  </a:schemeClr>
                </a:solidFill>
              </a:rPr>
              <a:t> yang </a:t>
            </a:r>
            <a:r>
              <a:rPr lang="en-US" sz="2000" dirty="0" err="1" smtClean="0">
                <a:solidFill>
                  <a:schemeClr val="accent1">
                    <a:lumMod val="75000"/>
                  </a:schemeClr>
                </a:solidFill>
              </a:rPr>
              <a:t>stabil</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menghindari</a:t>
            </a:r>
            <a:r>
              <a:rPr lang="en-US" sz="2000" dirty="0" smtClean="0">
                <a:solidFill>
                  <a:schemeClr val="accent1">
                    <a:lumMod val="75000"/>
                  </a:schemeClr>
                </a:solidFill>
              </a:rPr>
              <a:t> </a:t>
            </a:r>
            <a:r>
              <a:rPr lang="en-US" sz="2000" dirty="0" err="1" smtClean="0">
                <a:solidFill>
                  <a:schemeClr val="accent1">
                    <a:lumMod val="75000"/>
                  </a:schemeClr>
                </a:solidFill>
              </a:rPr>
              <a:t>perubahan</a:t>
            </a:r>
            <a:r>
              <a:rPr lang="en-US" sz="2000" dirty="0" smtClean="0">
                <a:solidFill>
                  <a:schemeClr val="accent1">
                    <a:lumMod val="75000"/>
                  </a:schemeClr>
                </a:solidFill>
              </a:rPr>
              <a:t> </a:t>
            </a:r>
            <a:r>
              <a:rPr lang="en-US" sz="2000" dirty="0" err="1" smtClean="0">
                <a:solidFill>
                  <a:schemeClr val="accent1">
                    <a:lumMod val="75000"/>
                  </a:schemeClr>
                </a:solidFill>
              </a:rPr>
              <a:t>besar</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siklus</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a:t>
            </a:r>
            <a:r>
              <a:rPr lang="en-US" sz="2000" dirty="0" err="1" smtClean="0">
                <a:solidFill>
                  <a:schemeClr val="accent1">
                    <a:lumMod val="75000"/>
                  </a:schemeClr>
                </a:solidFill>
              </a:rPr>
              <a:t>akan</a:t>
            </a:r>
            <a:r>
              <a:rPr lang="en-US" sz="2000" dirty="0" smtClean="0">
                <a:solidFill>
                  <a:schemeClr val="accent1">
                    <a:lumMod val="75000"/>
                  </a:schemeClr>
                </a:solidFill>
              </a:rPr>
              <a:t> </a:t>
            </a:r>
            <a:r>
              <a:rPr lang="en-US" sz="2000" dirty="0" err="1" smtClean="0">
                <a:solidFill>
                  <a:schemeClr val="accent1">
                    <a:lumMod val="75000"/>
                  </a:schemeClr>
                </a:solidFill>
              </a:rPr>
              <a:t>menghasilkan</a:t>
            </a:r>
            <a:r>
              <a:rPr lang="en-US" sz="2000" dirty="0" smtClean="0">
                <a:solidFill>
                  <a:schemeClr val="accent1">
                    <a:lumMod val="75000"/>
                  </a:schemeClr>
                </a:solidFill>
              </a:rPr>
              <a:t> </a:t>
            </a:r>
            <a:r>
              <a:rPr lang="en-US" sz="2000" dirty="0" err="1" smtClean="0">
                <a:solidFill>
                  <a:schemeClr val="accent1">
                    <a:lumMod val="75000"/>
                  </a:schemeClr>
                </a:solidFill>
              </a:rPr>
              <a:t>praktik</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yang </a:t>
            </a:r>
            <a:r>
              <a:rPr lang="en-US" sz="2000" dirty="0" err="1" smtClean="0">
                <a:solidFill>
                  <a:schemeClr val="accent1">
                    <a:lumMod val="75000"/>
                  </a:schemeClr>
                </a:solidFill>
              </a:rPr>
              <a:t>meratakan</a:t>
            </a:r>
            <a:r>
              <a:rPr lang="en-US" sz="2000" dirty="0" smtClean="0">
                <a:solidFill>
                  <a:schemeClr val="accent1">
                    <a:lumMod val="75000"/>
                  </a:schemeClr>
                </a:solidFill>
              </a:rPr>
              <a:t> </a:t>
            </a:r>
            <a:r>
              <a:rPr lang="en-US" sz="2000" dirty="0" err="1" smtClean="0">
                <a:solidFill>
                  <a:schemeClr val="accent1">
                    <a:lumMod val="75000"/>
                  </a:schemeClr>
                </a:solidFill>
              </a:rPr>
              <a:t>laba</a:t>
            </a:r>
            <a:r>
              <a:rPr lang="en-US" sz="2000" dirty="0" smtClean="0">
                <a:solidFill>
                  <a:schemeClr val="accent1">
                    <a:lumMod val="75000"/>
                  </a:schemeClr>
                </a:solidFill>
              </a:rPr>
              <a:t>. </a:t>
            </a:r>
            <a:r>
              <a:rPr lang="en-US" sz="2000" dirty="0" err="1" smtClean="0">
                <a:solidFill>
                  <a:schemeClr val="accent1">
                    <a:lumMod val="75000"/>
                  </a:schemeClr>
                </a:solidFill>
              </a:rPr>
              <a:t>Atau</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mendorong</a:t>
            </a:r>
            <a:r>
              <a:rPr lang="en-US" sz="2000" dirty="0" smtClean="0">
                <a:solidFill>
                  <a:schemeClr val="accent1">
                    <a:lumMod val="75000"/>
                  </a:schemeClr>
                </a:solidFill>
              </a:rPr>
              <a:t> </a:t>
            </a:r>
            <a:r>
              <a:rPr lang="en-US" sz="2000" dirty="0" err="1" smtClean="0">
                <a:solidFill>
                  <a:schemeClr val="accent1">
                    <a:lumMod val="75000"/>
                  </a:schemeClr>
                </a:solidFill>
              </a:rPr>
              <a:t>perkembangan</a:t>
            </a:r>
            <a:r>
              <a:rPr lang="en-US" sz="2000" dirty="0" smtClean="0">
                <a:solidFill>
                  <a:schemeClr val="accent1">
                    <a:lumMod val="75000"/>
                  </a:schemeClr>
                </a:solidFill>
              </a:rPr>
              <a:t> industry </a:t>
            </a:r>
            <a:r>
              <a:rPr lang="en-US" sz="2000" dirty="0" err="1" smtClean="0">
                <a:solidFill>
                  <a:schemeClr val="accent1">
                    <a:lumMod val="75000"/>
                  </a:schemeClr>
                </a:solidFill>
              </a:rPr>
              <a:t>tertentu</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Negara </a:t>
            </a:r>
            <a:r>
              <a:rPr lang="en-US" sz="2000" dirty="0" err="1" smtClean="0">
                <a:solidFill>
                  <a:schemeClr val="accent1">
                    <a:lumMod val="75000"/>
                  </a:schemeClr>
                </a:solidFill>
              </a:rPr>
              <a:t>dapat</a:t>
            </a:r>
            <a:r>
              <a:rPr lang="en-US" sz="2000" dirty="0" smtClean="0">
                <a:solidFill>
                  <a:schemeClr val="accent1">
                    <a:lumMod val="75000"/>
                  </a:schemeClr>
                </a:solidFill>
              </a:rPr>
              <a:t> </a:t>
            </a:r>
            <a:r>
              <a:rPr lang="en-US" sz="2000" dirty="0" err="1" smtClean="0">
                <a:solidFill>
                  <a:schemeClr val="accent1">
                    <a:lumMod val="75000"/>
                  </a:schemeClr>
                </a:solidFill>
              </a:rPr>
              <a:t>mengizinkan</a:t>
            </a:r>
            <a:r>
              <a:rPr lang="en-US" sz="2000" dirty="0" smtClean="0">
                <a:solidFill>
                  <a:schemeClr val="accent1">
                    <a:lumMod val="75000"/>
                  </a:schemeClr>
                </a:solidFill>
              </a:rPr>
              <a:t> </a:t>
            </a:r>
            <a:r>
              <a:rPr lang="en-US" sz="2000" dirty="0" err="1" smtClean="0">
                <a:solidFill>
                  <a:schemeClr val="accent1">
                    <a:lumMod val="75000"/>
                  </a:schemeClr>
                </a:solidFill>
              </a:rPr>
              <a:t>penghapusan</a:t>
            </a:r>
            <a:r>
              <a:rPr lang="en-US" sz="2000" dirty="0" smtClean="0">
                <a:solidFill>
                  <a:schemeClr val="accent1">
                    <a:lumMod val="75000"/>
                  </a:schemeClr>
                </a:solidFill>
              </a:rPr>
              <a:t> </a:t>
            </a:r>
            <a:r>
              <a:rPr lang="en-US" sz="2000" dirty="0" err="1" smtClean="0">
                <a:solidFill>
                  <a:schemeClr val="accent1">
                    <a:lumMod val="75000"/>
                  </a:schemeClr>
                </a:solidFill>
              </a:rPr>
              <a:t>pengeluaran</a:t>
            </a:r>
            <a:r>
              <a:rPr lang="en-US" sz="2000" dirty="0" smtClean="0">
                <a:solidFill>
                  <a:schemeClr val="accent1">
                    <a:lumMod val="75000"/>
                  </a:schemeClr>
                </a:solidFill>
              </a:rPr>
              <a:t> modal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cepat</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beberapa</a:t>
            </a:r>
            <a:r>
              <a:rPr lang="en-US" sz="2000" dirty="0" smtClean="0">
                <a:solidFill>
                  <a:schemeClr val="accent1">
                    <a:lumMod val="75000"/>
                  </a:schemeClr>
                </a:solidFill>
              </a:rPr>
              <a:t> industry </a:t>
            </a:r>
            <a:r>
              <a:rPr lang="en-US" sz="2000" dirty="0" err="1" smtClean="0">
                <a:solidFill>
                  <a:schemeClr val="accent1">
                    <a:lumMod val="75000"/>
                  </a:schemeClr>
                </a:solidFill>
              </a:rPr>
              <a:t>tersebut</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Swedia</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pendekatan</a:t>
            </a:r>
            <a:r>
              <a:rPr lang="en-US" sz="2000" dirty="0" smtClean="0">
                <a:solidFill>
                  <a:schemeClr val="accent1">
                    <a:lumMod val="75000"/>
                  </a:schemeClr>
                </a:solidFill>
              </a:rPr>
              <a:t> </a:t>
            </a:r>
            <a:r>
              <a:rPr lang="en-US" sz="2000" dirty="0" err="1" smtClean="0">
                <a:solidFill>
                  <a:schemeClr val="accent1">
                    <a:lumMod val="75000"/>
                  </a:schemeClr>
                </a:solidFill>
              </a:rPr>
              <a:t>makroekonomi</a:t>
            </a:r>
            <a:r>
              <a:rPr lang="en-US" sz="2000" dirty="0" smtClean="0">
                <a:solidFill>
                  <a:schemeClr val="accent1">
                    <a:lumMod val="75000"/>
                  </a:schemeClr>
                </a:solidFill>
              </a:rPr>
              <a:t>. </a:t>
            </a:r>
            <a:endParaRPr lang="en-US" sz="2000"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600" b="1" dirty="0" smtClean="0"/>
              <a:t>KLASIFIKASI AKUNTANSI INTERNASIONAL</a:t>
            </a: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algn="just">
              <a:buNone/>
            </a:pPr>
            <a:r>
              <a:rPr lang="en-US" dirty="0" smtClean="0">
                <a:solidFill>
                  <a:schemeClr val="accent1">
                    <a:lumMod val="75000"/>
                  </a:schemeClr>
                </a:solidFill>
              </a:rPr>
              <a:t>(2) </a:t>
            </a:r>
            <a:r>
              <a:rPr lang="en-US" b="1" dirty="0" err="1" smtClean="0">
                <a:solidFill>
                  <a:schemeClr val="accent1">
                    <a:lumMod val="75000"/>
                  </a:schemeClr>
                </a:solidFill>
              </a:rPr>
              <a:t>berdasarkan</a:t>
            </a:r>
            <a:r>
              <a:rPr lang="en-US" b="1" dirty="0" smtClean="0">
                <a:solidFill>
                  <a:schemeClr val="accent1">
                    <a:lumMod val="75000"/>
                  </a:schemeClr>
                </a:solidFill>
              </a:rPr>
              <a:t> </a:t>
            </a:r>
            <a:r>
              <a:rPr lang="en-US" b="1" dirty="0" err="1" smtClean="0">
                <a:solidFill>
                  <a:schemeClr val="accent1">
                    <a:lumMod val="75000"/>
                  </a:schemeClr>
                </a:solidFill>
              </a:rPr>
              <a:t>pendekatan</a:t>
            </a:r>
            <a:r>
              <a:rPr lang="en-US" b="1" dirty="0" smtClean="0">
                <a:solidFill>
                  <a:schemeClr val="accent1">
                    <a:lumMod val="75000"/>
                  </a:schemeClr>
                </a:solidFill>
              </a:rPr>
              <a:t> </a:t>
            </a:r>
            <a:r>
              <a:rPr lang="en-US" b="1" dirty="0" err="1" smtClean="0">
                <a:solidFill>
                  <a:schemeClr val="accent1">
                    <a:lumMod val="75000"/>
                  </a:schemeClr>
                </a:solidFill>
              </a:rPr>
              <a:t>mikroekonomi</a:t>
            </a:r>
            <a:r>
              <a:rPr lang="en-US"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prinsip-prinsip</a:t>
            </a:r>
            <a:r>
              <a:rPr lang="en-US" sz="2000" dirty="0" smtClean="0">
                <a:solidFill>
                  <a:schemeClr val="accent1">
                    <a:lumMod val="75000"/>
                  </a:schemeClr>
                </a:solidFill>
              </a:rPr>
              <a:t> </a:t>
            </a:r>
            <a:r>
              <a:rPr lang="en-US" sz="2000" dirty="0" err="1" smtClean="0">
                <a:solidFill>
                  <a:schemeClr val="accent1">
                    <a:lumMod val="75000"/>
                  </a:schemeClr>
                </a:solidFill>
              </a:rPr>
              <a:t>mikroekonomi</a:t>
            </a:r>
            <a:r>
              <a:rPr lang="en-US" sz="2000" dirty="0" smtClean="0">
                <a:solidFill>
                  <a:schemeClr val="accent1">
                    <a:lumMod val="75000"/>
                  </a:schemeClr>
                </a:solidFill>
              </a:rPr>
              <a:t>. </a:t>
            </a:r>
            <a:r>
              <a:rPr lang="en-US" sz="2000" dirty="0" err="1" smtClean="0">
                <a:solidFill>
                  <a:schemeClr val="accent1">
                    <a:lumMod val="75000"/>
                  </a:schemeClr>
                </a:solidFill>
              </a:rPr>
              <a:t>Fokusnya</a:t>
            </a:r>
            <a:r>
              <a:rPr lang="en-US" sz="2000" dirty="0" smtClean="0">
                <a:solidFill>
                  <a:schemeClr val="accent1">
                    <a:lumMod val="75000"/>
                  </a:schemeClr>
                </a:solidFill>
              </a:rPr>
              <a:t> </a:t>
            </a:r>
            <a:r>
              <a:rPr lang="en-US" sz="2000" dirty="0" err="1" smtClean="0">
                <a:solidFill>
                  <a:schemeClr val="accent1">
                    <a:lumMod val="75000"/>
                  </a:schemeClr>
                </a:solidFill>
              </a:rPr>
              <a:t>terletak</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individu</a:t>
            </a:r>
            <a:r>
              <a:rPr lang="en-US" sz="2000" dirty="0" smtClean="0">
                <a:solidFill>
                  <a:schemeClr val="accent1">
                    <a:lumMod val="75000"/>
                  </a:schemeClr>
                </a:solidFill>
              </a:rPr>
              <a:t> yang </a:t>
            </a:r>
            <a:r>
              <a:rPr lang="en-US" sz="2000" dirty="0" err="1" smtClean="0">
                <a:solidFill>
                  <a:schemeClr val="accent1">
                    <a:lumMod val="75000"/>
                  </a:schemeClr>
                </a:solidFill>
              </a:rPr>
              <a:t>memiliki</a:t>
            </a:r>
            <a:r>
              <a:rPr lang="en-US" sz="2000" dirty="0" smtClean="0">
                <a:solidFill>
                  <a:schemeClr val="accent1">
                    <a:lumMod val="75000"/>
                  </a:schemeClr>
                </a:solidFill>
              </a:rPr>
              <a:t> </a:t>
            </a:r>
            <a:r>
              <a:rPr lang="en-US" sz="2000" dirty="0" err="1" smtClean="0">
                <a:solidFill>
                  <a:schemeClr val="accent1">
                    <a:lumMod val="75000"/>
                  </a:schemeClr>
                </a:solidFill>
              </a:rPr>
              <a:t>tujuan</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bertahan</a:t>
            </a:r>
            <a:r>
              <a:rPr lang="en-US" sz="2000" dirty="0" smtClean="0">
                <a:solidFill>
                  <a:schemeClr val="accent1">
                    <a:lumMod val="75000"/>
                  </a:schemeClr>
                </a:solidFill>
              </a:rPr>
              <a:t> </a:t>
            </a:r>
            <a:r>
              <a:rPr lang="en-US" sz="2000" dirty="0" err="1" smtClean="0">
                <a:solidFill>
                  <a:schemeClr val="accent1">
                    <a:lumMod val="75000"/>
                  </a:schemeClr>
                </a:solidFill>
              </a:rPr>
              <a:t>hidup</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mencapai</a:t>
            </a:r>
            <a:r>
              <a:rPr lang="en-US" sz="2000" dirty="0" smtClean="0">
                <a:solidFill>
                  <a:schemeClr val="accent1">
                    <a:lumMod val="75000"/>
                  </a:schemeClr>
                </a:solidFill>
              </a:rPr>
              <a:t> </a:t>
            </a:r>
            <a:r>
              <a:rPr lang="en-US" sz="2000" dirty="0" err="1" smtClean="0">
                <a:solidFill>
                  <a:schemeClr val="accent1">
                    <a:lumMod val="75000"/>
                  </a:schemeClr>
                </a:solidFill>
              </a:rPr>
              <a:t>tujuan</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harus</a:t>
            </a:r>
            <a:r>
              <a:rPr lang="en-US" sz="2000" dirty="0" smtClean="0">
                <a:solidFill>
                  <a:schemeClr val="accent1">
                    <a:lumMod val="75000"/>
                  </a:schemeClr>
                </a:solidFill>
              </a:rPr>
              <a:t> </a:t>
            </a:r>
            <a:r>
              <a:rPr lang="en-US" sz="2000" dirty="0" err="1" smtClean="0">
                <a:solidFill>
                  <a:schemeClr val="accent1">
                    <a:lumMod val="75000"/>
                  </a:schemeClr>
                </a:solidFill>
              </a:rPr>
              <a:t>mempertahankan</a:t>
            </a:r>
            <a:r>
              <a:rPr lang="en-US" sz="2000" dirty="0" smtClean="0">
                <a:solidFill>
                  <a:schemeClr val="accent1">
                    <a:lumMod val="75000"/>
                  </a:schemeClr>
                </a:solidFill>
              </a:rPr>
              <a:t> modal </a:t>
            </a:r>
            <a:r>
              <a:rPr lang="en-US" sz="2000" dirty="0" err="1" smtClean="0">
                <a:solidFill>
                  <a:schemeClr val="accent1">
                    <a:lumMod val="75000"/>
                  </a:schemeClr>
                </a:solidFill>
              </a:rPr>
              <a:t>fisik</a:t>
            </a:r>
            <a:r>
              <a:rPr lang="en-US" sz="2000" dirty="0" smtClean="0">
                <a:solidFill>
                  <a:schemeClr val="accent1">
                    <a:lumMod val="75000"/>
                  </a:schemeClr>
                </a:solidFill>
              </a:rPr>
              <a:t> yang </a:t>
            </a:r>
            <a:r>
              <a:rPr lang="en-US" sz="2000" dirty="0" err="1" smtClean="0">
                <a:solidFill>
                  <a:schemeClr val="accent1">
                    <a:lumMod val="75000"/>
                  </a:schemeClr>
                </a:solidFill>
              </a:rPr>
              <a:t>dimiliki</a:t>
            </a:r>
            <a:r>
              <a:rPr lang="en-US" sz="2000" dirty="0" smtClean="0">
                <a:solidFill>
                  <a:schemeClr val="accent1">
                    <a:lumMod val="75000"/>
                  </a:schemeClr>
                </a:solidFill>
              </a:rPr>
              <a:t>. </a:t>
            </a:r>
            <a:r>
              <a:rPr lang="en-US" sz="2000" dirty="0" err="1" smtClean="0">
                <a:solidFill>
                  <a:schemeClr val="accent1">
                    <a:lumMod val="75000"/>
                  </a:schemeClr>
                </a:solidFill>
              </a:rPr>
              <a:t>Juga</a:t>
            </a:r>
            <a:r>
              <a:rPr lang="en-US" sz="2000" dirty="0" smtClean="0">
                <a:solidFill>
                  <a:schemeClr val="accent1">
                    <a:lumMod val="75000"/>
                  </a:schemeClr>
                </a:solidFill>
              </a:rPr>
              <a:t> </a:t>
            </a:r>
            <a:r>
              <a:rPr lang="en-US" sz="2000" dirty="0" err="1" smtClean="0">
                <a:solidFill>
                  <a:schemeClr val="accent1">
                    <a:lumMod val="75000"/>
                  </a:schemeClr>
                </a:solidFill>
              </a:rPr>
              <a:t>sama</a:t>
            </a:r>
            <a:r>
              <a:rPr lang="en-US" sz="2000" dirty="0" smtClean="0">
                <a:solidFill>
                  <a:schemeClr val="accent1">
                    <a:lumMod val="75000"/>
                  </a:schemeClr>
                </a:solidFill>
              </a:rPr>
              <a:t> </a:t>
            </a:r>
            <a:r>
              <a:rPr lang="en-US" sz="2000" dirty="0" err="1" smtClean="0">
                <a:solidFill>
                  <a:schemeClr val="accent1">
                    <a:lumMod val="75000"/>
                  </a:schemeClr>
                </a:solidFill>
              </a:rPr>
              <a:t>pentingnya</a:t>
            </a:r>
            <a:r>
              <a:rPr lang="en-US" sz="2000" dirty="0" smtClean="0">
                <a:solidFill>
                  <a:schemeClr val="accent1">
                    <a:lumMod val="75000"/>
                  </a:schemeClr>
                </a:solidFill>
              </a:rPr>
              <a:t> </a:t>
            </a:r>
            <a:r>
              <a:rPr lang="en-US" sz="2000" dirty="0" err="1" smtClean="0">
                <a:solidFill>
                  <a:schemeClr val="accent1">
                    <a:lumMod val="75000"/>
                  </a:schemeClr>
                </a:solidFill>
              </a:rPr>
              <a:t>bahwa</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memisahkan</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jelas</a:t>
            </a:r>
            <a:r>
              <a:rPr lang="en-US" sz="2000" dirty="0" smtClean="0">
                <a:solidFill>
                  <a:schemeClr val="accent1">
                    <a:lumMod val="75000"/>
                  </a:schemeClr>
                </a:solidFill>
              </a:rPr>
              <a:t> modal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laba</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mengevaluasi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mengendalikan</a:t>
            </a:r>
            <a:r>
              <a:rPr lang="en-US" sz="2000" dirty="0" smtClean="0">
                <a:solidFill>
                  <a:schemeClr val="accent1">
                    <a:lumMod val="75000"/>
                  </a:schemeClr>
                </a:solidFill>
              </a:rPr>
              <a:t> </a:t>
            </a:r>
            <a:r>
              <a:rPr lang="en-US" sz="2000" dirty="0" err="1" smtClean="0">
                <a:solidFill>
                  <a:schemeClr val="accent1">
                    <a:lumMod val="75000"/>
                  </a:schemeClr>
                </a:solidFill>
              </a:rPr>
              <a:t>aktivitas</a:t>
            </a:r>
            <a:r>
              <a:rPr lang="en-US" sz="2000" dirty="0" smtClean="0">
                <a:solidFill>
                  <a:schemeClr val="accent1">
                    <a:lumMod val="75000"/>
                  </a:schemeClr>
                </a:solidFill>
              </a:rPr>
              <a:t> </a:t>
            </a:r>
            <a:r>
              <a:rPr lang="en-US" sz="2000" dirty="0" err="1" smtClean="0">
                <a:solidFill>
                  <a:schemeClr val="accent1">
                    <a:lumMod val="75000"/>
                  </a:schemeClr>
                </a:solidFill>
              </a:rPr>
              <a:t>usaha</a:t>
            </a:r>
            <a:r>
              <a:rPr lang="en-US" sz="2000" dirty="0" smtClean="0">
                <a:solidFill>
                  <a:schemeClr val="accent1">
                    <a:lumMod val="75000"/>
                  </a:schemeClr>
                </a:solidFill>
              </a:rPr>
              <a:t>. </a:t>
            </a:r>
            <a:r>
              <a:rPr lang="en-US" sz="2000" dirty="0" err="1" smtClean="0">
                <a:solidFill>
                  <a:schemeClr val="accent1">
                    <a:lumMod val="75000"/>
                  </a:schemeClr>
                </a:solidFill>
              </a:rPr>
              <a:t>Pengukuran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yang </a:t>
            </a:r>
            <a:r>
              <a:rPr lang="en-US" sz="2000" dirty="0" err="1" smtClean="0">
                <a:solidFill>
                  <a:schemeClr val="accent1">
                    <a:lumMod val="75000"/>
                  </a:schemeClr>
                </a:solidFill>
              </a:rPr>
              <a:t>didasarkan</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biaya</a:t>
            </a:r>
            <a:r>
              <a:rPr lang="en-US" sz="2000" dirty="0" smtClean="0">
                <a:solidFill>
                  <a:schemeClr val="accent1">
                    <a:lumMod val="75000"/>
                  </a:schemeClr>
                </a:solidFill>
              </a:rPr>
              <a:t> </a:t>
            </a:r>
            <a:r>
              <a:rPr lang="en-US" sz="2000" dirty="0" err="1" smtClean="0">
                <a:solidFill>
                  <a:schemeClr val="accent1">
                    <a:lumMod val="75000"/>
                  </a:schemeClr>
                </a:solidFill>
              </a:rPr>
              <a:t>penggantian</a:t>
            </a:r>
            <a:r>
              <a:rPr lang="en-US" sz="2000" dirty="0" smtClean="0">
                <a:solidFill>
                  <a:schemeClr val="accent1">
                    <a:lumMod val="75000"/>
                  </a:schemeClr>
                </a:solidFill>
              </a:rPr>
              <a:t> </a:t>
            </a:r>
            <a:r>
              <a:rPr lang="en-US" sz="2000" dirty="0" err="1" smtClean="0">
                <a:solidFill>
                  <a:schemeClr val="accent1">
                    <a:lumMod val="75000"/>
                  </a:schemeClr>
                </a:solidFill>
              </a:rPr>
              <a:t>sangat</a:t>
            </a:r>
            <a:r>
              <a:rPr lang="en-US" sz="2000" dirty="0" smtClean="0">
                <a:solidFill>
                  <a:schemeClr val="accent1">
                    <a:lumMod val="75000"/>
                  </a:schemeClr>
                </a:solidFill>
              </a:rPr>
              <a:t> </a:t>
            </a:r>
            <a:r>
              <a:rPr lang="en-US" sz="2000" dirty="0" err="1" smtClean="0">
                <a:solidFill>
                  <a:schemeClr val="accent1">
                    <a:lumMod val="75000"/>
                  </a:schemeClr>
                </a:solidFill>
              </a:rPr>
              <a:t>didukung</a:t>
            </a:r>
            <a:r>
              <a:rPr lang="en-US" sz="2000" dirty="0" smtClean="0">
                <a:solidFill>
                  <a:schemeClr val="accent1">
                    <a:lumMod val="75000"/>
                  </a:schemeClr>
                </a:solidFill>
              </a:rPr>
              <a:t> </a:t>
            </a:r>
            <a:r>
              <a:rPr lang="en-US" sz="2000" dirty="0" err="1" smtClean="0">
                <a:solidFill>
                  <a:schemeClr val="accent1">
                    <a:lumMod val="75000"/>
                  </a:schemeClr>
                </a:solidFill>
              </a:rPr>
              <a:t>karena</a:t>
            </a:r>
            <a:r>
              <a:rPr lang="en-US" sz="2000" dirty="0" smtClean="0">
                <a:solidFill>
                  <a:schemeClr val="accent1">
                    <a:lumMod val="75000"/>
                  </a:schemeClr>
                </a:solidFill>
              </a:rPr>
              <a:t> paling </a:t>
            </a:r>
            <a:r>
              <a:rPr lang="en-US" sz="2000" dirty="0" err="1" smtClean="0">
                <a:solidFill>
                  <a:schemeClr val="accent1">
                    <a:lumMod val="75000"/>
                  </a:schemeClr>
                </a:solidFill>
              </a:rPr>
              <a:t>sesuai</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pendekatan</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Belanda</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mikroekonomi</a:t>
            </a:r>
            <a:r>
              <a:rPr lang="en-US" sz="2000" dirty="0" smtClean="0">
                <a:solidFill>
                  <a:schemeClr val="accent1">
                    <a:lumMod val="75000"/>
                  </a:schemeClr>
                </a:solidFill>
              </a:rPr>
              <a:t>.</a:t>
            </a:r>
            <a:endParaRPr lang="en-US" sz="2000" dirty="0">
              <a:solidFill>
                <a:schemeClr val="accent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43712"/>
          </a:xfrm>
        </p:spPr>
        <p:txBody>
          <a:bodyPr>
            <a:normAutofit/>
          </a:bodyPr>
          <a:lstStyle/>
          <a:p>
            <a:r>
              <a:rPr lang="en-US" sz="3600" b="1" dirty="0" smtClean="0">
                <a:solidFill>
                  <a:schemeClr val="accent1">
                    <a:lumMod val="75000"/>
                  </a:schemeClr>
                </a:solidFill>
              </a:rPr>
              <a:t>KLASIFIKASI AKUNTANSI INTERNASIONAL</a:t>
            </a:r>
            <a:endParaRPr lang="en-US" sz="3600"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smtClean="0">
                <a:solidFill>
                  <a:schemeClr val="accent1">
                    <a:lumMod val="75000"/>
                  </a:schemeClr>
                </a:solidFill>
              </a:rPr>
              <a:t>(3) </a:t>
            </a:r>
            <a:r>
              <a:rPr lang="en-US" b="1" dirty="0" err="1" smtClean="0">
                <a:solidFill>
                  <a:schemeClr val="accent1">
                    <a:lumMod val="75000"/>
                  </a:schemeClr>
                </a:solidFill>
              </a:rPr>
              <a:t>berdasarkan</a:t>
            </a:r>
            <a:r>
              <a:rPr lang="en-US" b="1" dirty="0" smtClean="0">
                <a:solidFill>
                  <a:schemeClr val="accent1">
                    <a:lumMod val="75000"/>
                  </a:schemeClr>
                </a:solidFill>
              </a:rPr>
              <a:t> </a:t>
            </a:r>
            <a:r>
              <a:rPr lang="en-US" b="1" dirty="0" err="1" smtClean="0">
                <a:solidFill>
                  <a:schemeClr val="accent1">
                    <a:lumMod val="75000"/>
                  </a:schemeClr>
                </a:solidFill>
              </a:rPr>
              <a:t>pendekatan</a:t>
            </a:r>
            <a:r>
              <a:rPr lang="en-US" b="1" dirty="0" smtClean="0">
                <a:solidFill>
                  <a:schemeClr val="accent1">
                    <a:lumMod val="75000"/>
                  </a:schemeClr>
                </a:solidFill>
              </a:rPr>
              <a:t> </a:t>
            </a:r>
            <a:r>
              <a:rPr lang="en-US" b="1" dirty="0" err="1" smtClean="0">
                <a:solidFill>
                  <a:schemeClr val="accent1">
                    <a:lumMod val="75000"/>
                  </a:schemeClr>
                </a:solidFill>
              </a:rPr>
              <a:t>disiplin</a:t>
            </a:r>
            <a:r>
              <a:rPr lang="en-US" b="1" dirty="0" smtClean="0">
                <a:solidFill>
                  <a:schemeClr val="accent1">
                    <a:lumMod val="75000"/>
                  </a:schemeClr>
                </a:solidFill>
              </a:rPr>
              <a:t> </a:t>
            </a:r>
            <a:r>
              <a:rPr lang="en-US" b="1" dirty="0" err="1" smtClean="0">
                <a:solidFill>
                  <a:schemeClr val="accent1">
                    <a:lumMod val="75000"/>
                  </a:schemeClr>
                </a:solidFill>
              </a:rPr>
              <a:t>independen</a:t>
            </a:r>
            <a:r>
              <a:rPr lang="en-US"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berasal</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praktik</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i="1" dirty="0" smtClean="0">
                <a:solidFill>
                  <a:schemeClr val="accent1">
                    <a:lumMod val="75000"/>
                  </a:schemeClr>
                </a:solidFill>
              </a:rPr>
              <a:t>ad hoc</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dasar</a:t>
            </a:r>
            <a:r>
              <a:rPr lang="en-US" sz="2000" dirty="0" smtClean="0">
                <a:solidFill>
                  <a:schemeClr val="accent1">
                    <a:lumMod val="75000"/>
                  </a:schemeClr>
                </a:solidFill>
              </a:rPr>
              <a:t> </a:t>
            </a:r>
            <a:r>
              <a:rPr lang="en-US" sz="2000" dirty="0" err="1" smtClean="0">
                <a:solidFill>
                  <a:schemeClr val="accent1">
                    <a:lumMod val="75000"/>
                  </a:schemeClr>
                </a:solidFill>
              </a:rPr>
              <a:t>perlahan-lahan</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pertimbangan</a:t>
            </a:r>
            <a:r>
              <a:rPr lang="en-US" sz="2000" dirty="0" smtClean="0">
                <a:solidFill>
                  <a:schemeClr val="accent1">
                    <a:lumMod val="75000"/>
                  </a:schemeClr>
                </a:solidFill>
              </a:rPr>
              <a:t>, </a:t>
            </a:r>
            <a:r>
              <a:rPr lang="en-US" sz="2000" dirty="0" err="1" smtClean="0">
                <a:solidFill>
                  <a:schemeClr val="accent1">
                    <a:lumMod val="75000"/>
                  </a:schemeClr>
                </a:solidFill>
              </a:rPr>
              <a:t>coba-coba</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kesalahan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dianggap</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fungsi</a:t>
            </a:r>
            <a:r>
              <a:rPr lang="en-US" sz="2000" dirty="0" smtClean="0">
                <a:solidFill>
                  <a:schemeClr val="accent1">
                    <a:lumMod val="75000"/>
                  </a:schemeClr>
                </a:solidFill>
              </a:rPr>
              <a:t> </a:t>
            </a:r>
            <a:r>
              <a:rPr lang="en-US" sz="2000" dirty="0" err="1" smtClean="0">
                <a:solidFill>
                  <a:schemeClr val="accent1">
                    <a:lumMod val="75000"/>
                  </a:schemeClr>
                </a:solidFill>
              </a:rPr>
              <a:t>jasa</a:t>
            </a:r>
            <a:r>
              <a:rPr lang="en-US" sz="2000" dirty="0" smtClean="0">
                <a:solidFill>
                  <a:schemeClr val="accent1">
                    <a:lumMod val="75000"/>
                  </a:schemeClr>
                </a:solidFill>
              </a:rPr>
              <a:t> yang </a:t>
            </a:r>
            <a:r>
              <a:rPr lang="en-US" sz="2000" dirty="0" err="1" smtClean="0">
                <a:solidFill>
                  <a:schemeClr val="accent1">
                    <a:lumMod val="75000"/>
                  </a:schemeClr>
                </a:solidFill>
              </a:rPr>
              <a:t>konsep</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prinsipnya</a:t>
            </a:r>
            <a:r>
              <a:rPr lang="en-US" sz="2000" dirty="0" smtClean="0">
                <a:solidFill>
                  <a:schemeClr val="accent1">
                    <a:lumMod val="75000"/>
                  </a:schemeClr>
                </a:solidFill>
              </a:rPr>
              <a:t> </a:t>
            </a:r>
            <a:r>
              <a:rPr lang="en-US" sz="2000" dirty="0" err="1" smtClean="0">
                <a:solidFill>
                  <a:schemeClr val="accent1">
                    <a:lumMod val="75000"/>
                  </a:schemeClr>
                </a:solidFill>
              </a:rPr>
              <a:t>diambil</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proses</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yang </a:t>
            </a:r>
            <a:r>
              <a:rPr lang="en-US" sz="2000" dirty="0" err="1" smtClean="0">
                <a:solidFill>
                  <a:schemeClr val="accent1">
                    <a:lumMod val="75000"/>
                  </a:schemeClr>
                </a:solidFill>
              </a:rPr>
              <a:t>dijalankan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bukan</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cabang</a:t>
            </a:r>
            <a:r>
              <a:rPr lang="en-US" sz="2000" dirty="0" smtClean="0">
                <a:solidFill>
                  <a:schemeClr val="accent1">
                    <a:lumMod val="75000"/>
                  </a:schemeClr>
                </a:solidFill>
              </a:rPr>
              <a:t> </a:t>
            </a:r>
            <a:r>
              <a:rPr lang="en-US" sz="2000" dirty="0" err="1" smtClean="0">
                <a:solidFill>
                  <a:schemeClr val="accent1">
                    <a:lumMod val="75000"/>
                  </a:schemeClr>
                </a:solidFill>
              </a:rPr>
              <a:t>keilmuan</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ekonomi</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a:t>
            </a:r>
            <a:r>
              <a:rPr lang="en-US" sz="2000" dirty="0" err="1" smtClean="0">
                <a:solidFill>
                  <a:schemeClr val="accent1">
                    <a:lumMod val="75000"/>
                  </a:schemeClr>
                </a:solidFill>
              </a:rPr>
              <a:t>menghadapi</a:t>
            </a:r>
            <a:r>
              <a:rPr lang="en-US" sz="2000" dirty="0" smtClean="0">
                <a:solidFill>
                  <a:schemeClr val="accent1">
                    <a:lumMod val="75000"/>
                  </a:schemeClr>
                </a:solidFill>
              </a:rPr>
              <a:t> </a:t>
            </a:r>
            <a:r>
              <a:rPr lang="en-US" sz="2000" dirty="0" err="1" smtClean="0">
                <a:solidFill>
                  <a:schemeClr val="accent1">
                    <a:lumMod val="75000"/>
                  </a:schemeClr>
                </a:solidFill>
              </a:rPr>
              <a:t>kerumitan</a:t>
            </a:r>
            <a:r>
              <a:rPr lang="en-US" sz="2000" dirty="0" smtClean="0">
                <a:solidFill>
                  <a:schemeClr val="accent1">
                    <a:lumMod val="75000"/>
                  </a:schemeClr>
                </a:solidFill>
              </a:rPr>
              <a:t> </a:t>
            </a:r>
            <a:r>
              <a:rPr lang="en-US" sz="2000" dirty="0" err="1" smtClean="0">
                <a:solidFill>
                  <a:schemeClr val="accent1">
                    <a:lumMod val="75000"/>
                  </a:schemeClr>
                </a:solidFill>
              </a:rPr>
              <a:t>dunia</a:t>
            </a:r>
            <a:r>
              <a:rPr lang="en-US" sz="2000" dirty="0" smtClean="0">
                <a:solidFill>
                  <a:schemeClr val="accent1">
                    <a:lumMod val="75000"/>
                  </a:schemeClr>
                </a:solidFill>
              </a:rPr>
              <a:t> </a:t>
            </a:r>
            <a:r>
              <a:rPr lang="en-US" sz="2000" dirty="0" err="1" smtClean="0">
                <a:solidFill>
                  <a:schemeClr val="accent1">
                    <a:lumMod val="75000"/>
                  </a:schemeClr>
                </a:solidFill>
              </a:rPr>
              <a:t>nyata</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ketidakpastian</a:t>
            </a:r>
            <a:r>
              <a:rPr lang="en-US" sz="2000" dirty="0" smtClean="0">
                <a:solidFill>
                  <a:schemeClr val="accent1">
                    <a:lumMod val="75000"/>
                  </a:schemeClr>
                </a:solidFill>
              </a:rPr>
              <a:t> yang </a:t>
            </a:r>
            <a:r>
              <a:rPr lang="en-US" sz="2000" dirty="0" err="1" smtClean="0">
                <a:solidFill>
                  <a:schemeClr val="accent1">
                    <a:lumMod val="75000"/>
                  </a:schemeClr>
                </a:solidFill>
              </a:rPr>
              <a:t>senantiasa</a:t>
            </a:r>
            <a:r>
              <a:rPr lang="en-US" sz="2000" dirty="0" smtClean="0">
                <a:solidFill>
                  <a:schemeClr val="accent1">
                    <a:lumMod val="75000"/>
                  </a:schemeClr>
                </a:solidFill>
              </a:rPr>
              <a:t> </a:t>
            </a:r>
            <a:r>
              <a:rPr lang="en-US" sz="2000" dirty="0" err="1" smtClean="0">
                <a:solidFill>
                  <a:schemeClr val="accent1">
                    <a:lumMod val="75000"/>
                  </a:schemeClr>
                </a:solidFill>
              </a:rPr>
              <a:t>terjadi</a:t>
            </a:r>
            <a:r>
              <a:rPr lang="en-US" sz="2000" dirty="0" smtClean="0">
                <a:solidFill>
                  <a:schemeClr val="accent1">
                    <a:lumMod val="75000"/>
                  </a:schemeClr>
                </a:solidFill>
              </a:rPr>
              <a:t> </a:t>
            </a:r>
            <a:r>
              <a:rPr lang="en-US" sz="2000" dirty="0" err="1" smtClean="0">
                <a:solidFill>
                  <a:schemeClr val="accent1">
                    <a:lumMod val="75000"/>
                  </a:schemeClr>
                </a:solidFill>
              </a:rPr>
              <a:t>melalui</a:t>
            </a:r>
            <a:r>
              <a:rPr lang="en-US" sz="2000" dirty="0" smtClean="0">
                <a:solidFill>
                  <a:schemeClr val="accent1">
                    <a:lumMod val="75000"/>
                  </a:schemeClr>
                </a:solidFill>
              </a:rPr>
              <a:t> </a:t>
            </a:r>
            <a:r>
              <a:rPr lang="en-US" sz="2000" dirty="0" err="1" smtClean="0">
                <a:solidFill>
                  <a:schemeClr val="accent1">
                    <a:lumMod val="75000"/>
                  </a:schemeClr>
                </a:solidFill>
              </a:rPr>
              <a:t>pengalaman</a:t>
            </a:r>
            <a:r>
              <a:rPr lang="en-US" sz="2000" dirty="0" smtClean="0">
                <a:solidFill>
                  <a:schemeClr val="accent1">
                    <a:lumMod val="75000"/>
                  </a:schemeClr>
                </a:solidFill>
              </a:rPr>
              <a:t>, </a:t>
            </a:r>
            <a:r>
              <a:rPr lang="en-US" sz="2000" dirty="0" err="1" smtClean="0">
                <a:solidFill>
                  <a:schemeClr val="accent1">
                    <a:lumMod val="75000"/>
                  </a:schemeClr>
                </a:solidFill>
              </a:rPr>
              <a:t>praktik</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intuisi</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cara</a:t>
            </a:r>
            <a:r>
              <a:rPr lang="en-US" sz="2000" dirty="0" smtClean="0">
                <a:solidFill>
                  <a:schemeClr val="accent1">
                    <a:lumMod val="75000"/>
                  </a:schemeClr>
                </a:solidFill>
              </a:rPr>
              <a:t> yang </a:t>
            </a:r>
            <a:r>
              <a:rPr lang="en-US" sz="2000" dirty="0" err="1" smtClean="0">
                <a:solidFill>
                  <a:schemeClr val="accent1">
                    <a:lumMod val="75000"/>
                  </a:schemeClr>
                </a:solidFill>
              </a:rPr>
              <a:t>sama</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contoh</a:t>
            </a:r>
            <a:r>
              <a:rPr lang="en-US" sz="2000" dirty="0" smtClean="0">
                <a:solidFill>
                  <a:schemeClr val="accent1">
                    <a:lumMod val="75000"/>
                  </a:schemeClr>
                </a:solidFill>
              </a:rPr>
              <a:t>, </a:t>
            </a:r>
            <a:r>
              <a:rPr lang="en-US" sz="2000" dirty="0" err="1" smtClean="0">
                <a:solidFill>
                  <a:schemeClr val="accent1">
                    <a:lumMod val="75000"/>
                  </a:schemeClr>
                </a:solidFill>
              </a:rPr>
              <a:t>laba</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sederhana</a:t>
            </a:r>
            <a:r>
              <a:rPr lang="en-US" sz="2000" dirty="0" smtClean="0">
                <a:solidFill>
                  <a:schemeClr val="accent1">
                    <a:lumMod val="75000"/>
                  </a:schemeClr>
                </a:solidFill>
              </a:rPr>
              <a:t> </a:t>
            </a:r>
            <a:r>
              <a:rPr lang="en-US" sz="2000" dirty="0" err="1" smtClean="0">
                <a:solidFill>
                  <a:schemeClr val="accent1">
                    <a:lumMod val="75000"/>
                  </a:schemeClr>
                </a:solidFill>
              </a:rPr>
              <a:t>merupakan</a:t>
            </a:r>
            <a:r>
              <a:rPr lang="en-US" sz="2000" dirty="0" smtClean="0">
                <a:solidFill>
                  <a:schemeClr val="accent1">
                    <a:lumMod val="75000"/>
                  </a:schemeClr>
                </a:solidFill>
              </a:rPr>
              <a:t> </a:t>
            </a:r>
            <a:r>
              <a:rPr lang="en-US" sz="2000" dirty="0" err="1" smtClean="0">
                <a:solidFill>
                  <a:schemeClr val="accent1">
                    <a:lumMod val="75000"/>
                  </a:schemeClr>
                </a:solidFill>
              </a:rPr>
              <a:t>hal</a:t>
            </a:r>
            <a:r>
              <a:rPr lang="en-US" sz="2000" dirty="0" smtClean="0">
                <a:solidFill>
                  <a:schemeClr val="accent1">
                    <a:lumMod val="75000"/>
                  </a:schemeClr>
                </a:solidFill>
              </a:rPr>
              <a:t> yang paling </a:t>
            </a:r>
            <a:r>
              <a:rPr lang="en-US" sz="2000" dirty="0" err="1" smtClean="0">
                <a:solidFill>
                  <a:schemeClr val="accent1">
                    <a:lumMod val="75000"/>
                  </a:schemeClr>
                </a:solidFill>
              </a:rPr>
              <a:t>bermanfaat</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praktik</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pengungkapan</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pragmatis</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menjawab</a:t>
            </a:r>
            <a:r>
              <a:rPr lang="en-US" sz="2000" dirty="0" smtClean="0">
                <a:solidFill>
                  <a:schemeClr val="accent1">
                    <a:lumMod val="75000"/>
                  </a:schemeClr>
                </a:solidFill>
              </a:rPr>
              <a:t> </a:t>
            </a:r>
            <a:r>
              <a:rPr lang="en-US" sz="2000" dirty="0" err="1" smtClean="0">
                <a:solidFill>
                  <a:schemeClr val="accent1">
                    <a:lumMod val="75000"/>
                  </a:schemeClr>
                </a:solidFill>
              </a:rPr>
              <a:t>kebutuhan</a:t>
            </a:r>
            <a:r>
              <a:rPr lang="en-US" sz="2000" dirty="0" smtClean="0">
                <a:solidFill>
                  <a:schemeClr val="accent1">
                    <a:lumMod val="75000"/>
                  </a:schemeClr>
                </a:solidFill>
              </a:rPr>
              <a:t> </a:t>
            </a:r>
            <a:r>
              <a:rPr lang="en-US" sz="2000" dirty="0" err="1" smtClean="0">
                <a:solidFill>
                  <a:schemeClr val="accent1">
                    <a:lumMod val="75000"/>
                  </a:schemeClr>
                </a:solidFill>
              </a:rPr>
              <a:t>para</a:t>
            </a:r>
            <a:r>
              <a:rPr lang="en-US" sz="2000" dirty="0" smtClean="0">
                <a:solidFill>
                  <a:schemeClr val="accent1">
                    <a:lumMod val="75000"/>
                  </a:schemeClr>
                </a:solidFill>
              </a:rPr>
              <a:t> </a:t>
            </a:r>
            <a:r>
              <a:rPr lang="en-US" sz="2000" dirty="0" err="1" smtClean="0">
                <a:solidFill>
                  <a:schemeClr val="accent1">
                    <a:lumMod val="75000"/>
                  </a:schemeClr>
                </a:solidFill>
              </a:rPr>
              <a:t>pengguna</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independen</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Inggris</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Amerika</a:t>
            </a:r>
            <a:r>
              <a:rPr lang="en-US" sz="2000" dirty="0" smtClean="0">
                <a:solidFill>
                  <a:schemeClr val="accent1">
                    <a:lumMod val="75000"/>
                  </a:schemeClr>
                </a:solidFill>
              </a:rPr>
              <a:t> </a:t>
            </a:r>
            <a:r>
              <a:rPr lang="en-US" sz="2000" dirty="0" err="1" smtClean="0">
                <a:solidFill>
                  <a:schemeClr val="accent1">
                    <a:lumMod val="75000"/>
                  </a:schemeClr>
                </a:solidFill>
              </a:rPr>
              <a:t>Serikat</a:t>
            </a:r>
            <a:r>
              <a:rPr lang="en-US" sz="2000" dirty="0" smtClean="0">
                <a:solidFill>
                  <a:schemeClr val="accent1">
                    <a:lumMod val="75000"/>
                  </a:schemeClr>
                </a:solidFill>
              </a:rPr>
              <a:t>. </a:t>
            </a:r>
            <a:endParaRPr lang="en-US" sz="2000" dirty="0">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600" b="1" dirty="0" smtClean="0">
                <a:solidFill>
                  <a:schemeClr val="accent1">
                    <a:lumMod val="75000"/>
                  </a:schemeClr>
                </a:solidFill>
              </a:rPr>
              <a:t>KLASIFIKASI AKUNTANSI INTERNASIONAL</a:t>
            </a: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algn="just">
              <a:buNone/>
            </a:pPr>
            <a:r>
              <a:rPr lang="en-US" dirty="0" smtClean="0">
                <a:solidFill>
                  <a:schemeClr val="accent1">
                    <a:lumMod val="75000"/>
                  </a:schemeClr>
                </a:solidFill>
              </a:rPr>
              <a:t>(4) </a:t>
            </a:r>
            <a:r>
              <a:rPr lang="en-US" b="1" dirty="0" err="1" smtClean="0">
                <a:solidFill>
                  <a:schemeClr val="accent1">
                    <a:lumMod val="75000"/>
                  </a:schemeClr>
                </a:solidFill>
              </a:rPr>
              <a:t>berdasarkan</a:t>
            </a:r>
            <a:r>
              <a:rPr lang="en-US" b="1" dirty="0" smtClean="0">
                <a:solidFill>
                  <a:schemeClr val="accent1">
                    <a:lumMod val="75000"/>
                  </a:schemeClr>
                </a:solidFill>
              </a:rPr>
              <a:t> </a:t>
            </a:r>
            <a:r>
              <a:rPr lang="en-US" b="1" dirty="0" err="1" smtClean="0">
                <a:solidFill>
                  <a:schemeClr val="accent1">
                    <a:lumMod val="75000"/>
                  </a:schemeClr>
                </a:solidFill>
              </a:rPr>
              <a:t>pendekatan</a:t>
            </a:r>
            <a:r>
              <a:rPr lang="en-US" b="1" dirty="0" smtClean="0">
                <a:solidFill>
                  <a:schemeClr val="accent1">
                    <a:lumMod val="75000"/>
                  </a:schemeClr>
                </a:solidFill>
              </a:rPr>
              <a:t> yang </a:t>
            </a:r>
            <a:r>
              <a:rPr lang="en-US" b="1" dirty="0" err="1" smtClean="0">
                <a:solidFill>
                  <a:schemeClr val="accent1">
                    <a:lumMod val="75000"/>
                  </a:schemeClr>
                </a:solidFill>
              </a:rPr>
              <a:t>seragam</a:t>
            </a:r>
            <a:r>
              <a:rPr lang="en-US" dirty="0" smtClean="0">
                <a:solidFill>
                  <a:schemeClr val="accent1">
                    <a:lumMod val="75000"/>
                  </a:schemeClr>
                </a:solidFill>
              </a:rPr>
              <a:t>, </a:t>
            </a:r>
          </a:p>
          <a:p>
            <a:pPr algn="just">
              <a:buNone/>
            </a:pPr>
            <a:r>
              <a:rPr lang="en-US"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distandardisasi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digunakan</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alat</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kendali</a:t>
            </a:r>
            <a:r>
              <a:rPr lang="en-US" sz="2000" dirty="0" smtClean="0">
                <a:solidFill>
                  <a:schemeClr val="accent1">
                    <a:lumMod val="75000"/>
                  </a:schemeClr>
                </a:solidFill>
              </a:rPr>
              <a:t> administrative </a:t>
            </a:r>
            <a:r>
              <a:rPr lang="en-US" sz="2000" dirty="0" err="1" smtClean="0">
                <a:solidFill>
                  <a:schemeClr val="accent1">
                    <a:lumMod val="75000"/>
                  </a:schemeClr>
                </a:solidFill>
              </a:rPr>
              <a:t>oleh</a:t>
            </a:r>
            <a:r>
              <a:rPr lang="en-US" sz="2000" dirty="0" smtClean="0">
                <a:solidFill>
                  <a:schemeClr val="accent1">
                    <a:lumMod val="75000"/>
                  </a:schemeClr>
                </a:solidFill>
              </a:rPr>
              <a:t> </a:t>
            </a:r>
            <a:r>
              <a:rPr lang="en-US" sz="2000" dirty="0" err="1" smtClean="0">
                <a:solidFill>
                  <a:schemeClr val="accent1">
                    <a:lumMod val="75000"/>
                  </a:schemeClr>
                </a:solidFill>
              </a:rPr>
              <a:t>pemerintah</a:t>
            </a:r>
            <a:r>
              <a:rPr lang="en-US" sz="2000" dirty="0" smtClean="0">
                <a:solidFill>
                  <a:schemeClr val="accent1">
                    <a:lumMod val="75000"/>
                  </a:schemeClr>
                </a:solidFill>
              </a:rPr>
              <a:t> </a:t>
            </a:r>
            <a:r>
              <a:rPr lang="en-US" sz="2000" dirty="0" err="1" smtClean="0">
                <a:solidFill>
                  <a:schemeClr val="accent1">
                    <a:lumMod val="75000"/>
                  </a:schemeClr>
                </a:solidFill>
              </a:rPr>
              <a:t>pusat</a:t>
            </a:r>
            <a:r>
              <a:rPr lang="en-US" sz="2000" dirty="0" smtClean="0">
                <a:solidFill>
                  <a:schemeClr val="accent1">
                    <a:lumMod val="75000"/>
                  </a:schemeClr>
                </a:solidFill>
              </a:rPr>
              <a:t>. </a:t>
            </a:r>
            <a:r>
              <a:rPr lang="en-US" sz="2000" dirty="0" err="1" smtClean="0">
                <a:solidFill>
                  <a:schemeClr val="accent1">
                    <a:lumMod val="75000"/>
                  </a:schemeClr>
                </a:solidFill>
              </a:rPr>
              <a:t>Keseragaman</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pengukuran</a:t>
            </a:r>
            <a:r>
              <a:rPr lang="en-US" sz="2000" dirty="0" smtClean="0">
                <a:solidFill>
                  <a:schemeClr val="accent1">
                    <a:lumMod val="75000"/>
                  </a:schemeClr>
                </a:solidFill>
              </a:rPr>
              <a:t>, </a:t>
            </a:r>
            <a:r>
              <a:rPr lang="en-US" sz="2000" dirty="0" err="1" smtClean="0">
                <a:solidFill>
                  <a:schemeClr val="accent1">
                    <a:lumMod val="75000"/>
                  </a:schemeClr>
                </a:solidFill>
              </a:rPr>
              <a:t>pengungkapan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a:t>
            </a:r>
            <a:r>
              <a:rPr lang="en-US" sz="2000" dirty="0" err="1" smtClean="0">
                <a:solidFill>
                  <a:schemeClr val="accent1">
                    <a:lumMod val="75000"/>
                  </a:schemeClr>
                </a:solidFill>
              </a:rPr>
              <a:t>akan</a:t>
            </a:r>
            <a:r>
              <a:rPr lang="en-US" sz="2000" dirty="0" smtClean="0">
                <a:solidFill>
                  <a:schemeClr val="accent1">
                    <a:lumMod val="75000"/>
                  </a:schemeClr>
                </a:solidFill>
              </a:rPr>
              <a:t> </a:t>
            </a:r>
            <a:r>
              <a:rPr lang="en-US" sz="2000" dirty="0" err="1" smtClean="0">
                <a:solidFill>
                  <a:schemeClr val="accent1">
                    <a:lumMod val="75000"/>
                  </a:schemeClr>
                </a:solidFill>
              </a:rPr>
              <a:t>memudahkan</a:t>
            </a:r>
            <a:r>
              <a:rPr lang="en-US" sz="2000" dirty="0" smtClean="0">
                <a:solidFill>
                  <a:schemeClr val="accent1">
                    <a:lumMod val="75000"/>
                  </a:schemeClr>
                </a:solidFill>
              </a:rPr>
              <a:t> </a:t>
            </a:r>
            <a:r>
              <a:rPr lang="en-US" sz="2000" dirty="0" err="1" smtClean="0">
                <a:solidFill>
                  <a:schemeClr val="accent1">
                    <a:lumMod val="75000"/>
                  </a:schemeClr>
                </a:solidFill>
              </a:rPr>
              <a:t>informasi</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mengendalikan</a:t>
            </a:r>
            <a:r>
              <a:rPr lang="en-US" sz="2000" dirty="0" smtClean="0">
                <a:solidFill>
                  <a:schemeClr val="accent1">
                    <a:lumMod val="75000"/>
                  </a:schemeClr>
                </a:solidFill>
              </a:rPr>
              <a:t> </a:t>
            </a:r>
            <a:r>
              <a:rPr lang="en-US" sz="2000" dirty="0" err="1" smtClean="0">
                <a:solidFill>
                  <a:schemeClr val="accent1">
                    <a:lumMod val="75000"/>
                  </a:schemeClr>
                </a:solidFill>
              </a:rPr>
              <a:t>seluruh</a:t>
            </a:r>
            <a:r>
              <a:rPr lang="en-US" sz="2000" dirty="0" smtClean="0">
                <a:solidFill>
                  <a:schemeClr val="accent1">
                    <a:lumMod val="75000"/>
                  </a:schemeClr>
                </a:solidFill>
              </a:rPr>
              <a:t> </a:t>
            </a:r>
            <a:r>
              <a:rPr lang="en-US" sz="2000" dirty="0" err="1" smtClean="0">
                <a:solidFill>
                  <a:schemeClr val="accent1">
                    <a:lumMod val="75000"/>
                  </a:schemeClr>
                </a:solidFill>
              </a:rPr>
              <a:t>jenis</a:t>
            </a:r>
            <a:r>
              <a:rPr lang="en-US" sz="2000" dirty="0" smtClean="0">
                <a:solidFill>
                  <a:schemeClr val="accent1">
                    <a:lumMod val="75000"/>
                  </a:schemeClr>
                </a:solidFill>
              </a:rPr>
              <a:t> </a:t>
            </a:r>
            <a:r>
              <a:rPr lang="en-US" sz="2000" dirty="0" err="1" smtClean="0">
                <a:solidFill>
                  <a:schemeClr val="accent1">
                    <a:lumMod val="75000"/>
                  </a:schemeClr>
                </a:solidFill>
              </a:rPr>
              <a:t>bisnis</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umum</a:t>
            </a:r>
            <a:r>
              <a:rPr lang="en-US" sz="2000" dirty="0" smtClean="0">
                <a:solidFill>
                  <a:schemeClr val="accent1">
                    <a:lumMod val="75000"/>
                  </a:schemeClr>
                </a:solidFill>
              </a:rPr>
              <a:t>, </a:t>
            </a:r>
            <a:r>
              <a:rPr lang="en-US" sz="2000" dirty="0" err="1" smtClean="0">
                <a:solidFill>
                  <a:schemeClr val="accent1">
                    <a:lumMod val="75000"/>
                  </a:schemeClr>
                </a:solidFill>
              </a:rPr>
              <a:t>pendekatan</a:t>
            </a:r>
            <a:r>
              <a:rPr lang="en-US" sz="2000" dirty="0" smtClean="0">
                <a:solidFill>
                  <a:schemeClr val="accent1">
                    <a:lumMod val="75000"/>
                  </a:schemeClr>
                </a:solidFill>
              </a:rPr>
              <a:t> </a:t>
            </a:r>
            <a:r>
              <a:rPr lang="en-US" sz="2000" dirty="0" err="1" smtClean="0">
                <a:solidFill>
                  <a:schemeClr val="accent1">
                    <a:lumMod val="75000"/>
                  </a:schemeClr>
                </a:solidFill>
              </a:rPr>
              <a:t>seragam</a:t>
            </a:r>
            <a:r>
              <a:rPr lang="en-US" sz="2000" dirty="0" smtClean="0">
                <a:solidFill>
                  <a:schemeClr val="accent1">
                    <a:lumMod val="75000"/>
                  </a:schemeClr>
                </a:solidFill>
              </a:rPr>
              <a:t> </a:t>
            </a:r>
            <a:r>
              <a:rPr lang="en-US" sz="2000" dirty="0" err="1" smtClean="0">
                <a:solidFill>
                  <a:schemeClr val="accent1">
                    <a:lumMod val="75000"/>
                  </a:schemeClr>
                </a:solidFill>
              </a:rPr>
              <a:t>digunakan</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Negara-</a:t>
            </a:r>
            <a:r>
              <a:rPr lang="en-US" sz="2000" dirty="0" err="1" smtClean="0">
                <a:solidFill>
                  <a:schemeClr val="accent1">
                    <a:lumMod val="75000"/>
                  </a:schemeClr>
                </a:solidFill>
              </a:rPr>
              <a:t>negara</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ketelibatan</a:t>
            </a:r>
            <a:r>
              <a:rPr lang="en-US" sz="2000" dirty="0" smtClean="0">
                <a:solidFill>
                  <a:schemeClr val="accent1">
                    <a:lumMod val="75000"/>
                  </a:schemeClr>
                </a:solidFill>
              </a:rPr>
              <a:t> </a:t>
            </a:r>
            <a:r>
              <a:rPr lang="en-US" sz="2000" dirty="0" err="1" smtClean="0">
                <a:solidFill>
                  <a:schemeClr val="accent1">
                    <a:lumMod val="75000"/>
                  </a:schemeClr>
                </a:solidFill>
              </a:rPr>
              <a:t>pemerintah</a:t>
            </a:r>
            <a:r>
              <a:rPr lang="en-US" sz="2000" dirty="0" smtClean="0">
                <a:solidFill>
                  <a:schemeClr val="accent1">
                    <a:lumMod val="75000"/>
                  </a:schemeClr>
                </a:solidFill>
              </a:rPr>
              <a:t> yang </a:t>
            </a:r>
            <a:r>
              <a:rPr lang="en-US" sz="2000" dirty="0" err="1" smtClean="0">
                <a:solidFill>
                  <a:schemeClr val="accent1">
                    <a:lumMod val="75000"/>
                  </a:schemeClr>
                </a:solidFill>
              </a:rPr>
              <a:t>besar</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perncanaan</a:t>
            </a:r>
            <a:r>
              <a:rPr lang="en-US" sz="2000" dirty="0" smtClean="0">
                <a:solidFill>
                  <a:schemeClr val="accent1">
                    <a:lumMod val="75000"/>
                  </a:schemeClr>
                </a:solidFill>
              </a:rPr>
              <a:t> </a:t>
            </a:r>
            <a:r>
              <a:rPr lang="en-US" sz="2000" dirty="0" err="1" smtClean="0">
                <a:solidFill>
                  <a:schemeClr val="accent1">
                    <a:lumMod val="75000"/>
                  </a:schemeClr>
                </a:solidFill>
              </a:rPr>
              <a:t>ekonomi</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mana</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digunakan</a:t>
            </a:r>
            <a:r>
              <a:rPr lang="en-US" sz="2000" dirty="0" smtClean="0">
                <a:solidFill>
                  <a:schemeClr val="accent1">
                    <a:lumMod val="75000"/>
                  </a:schemeClr>
                </a:solidFill>
              </a:rPr>
              <a:t> </a:t>
            </a:r>
            <a:r>
              <a:rPr lang="en-US" sz="2000" dirty="0" err="1" smtClean="0">
                <a:solidFill>
                  <a:schemeClr val="accent1">
                    <a:lumMod val="75000"/>
                  </a:schemeClr>
                </a:solidFill>
              </a:rPr>
              <a:t>antara</a:t>
            </a:r>
            <a:r>
              <a:rPr lang="en-US" sz="2000" dirty="0" smtClean="0">
                <a:solidFill>
                  <a:schemeClr val="accent1">
                    <a:lumMod val="75000"/>
                  </a:schemeClr>
                </a:solidFill>
              </a:rPr>
              <a:t> lain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mengukur</a:t>
            </a:r>
            <a:r>
              <a:rPr lang="en-US" sz="2000" dirty="0" smtClean="0">
                <a:solidFill>
                  <a:schemeClr val="accent1">
                    <a:lumMod val="75000"/>
                  </a:schemeClr>
                </a:solidFill>
              </a:rPr>
              <a:t> </a:t>
            </a:r>
            <a:r>
              <a:rPr lang="en-US" sz="2000" dirty="0" err="1" smtClean="0">
                <a:solidFill>
                  <a:schemeClr val="accent1">
                    <a:lumMod val="75000"/>
                  </a:schemeClr>
                </a:solidFill>
              </a:rPr>
              <a:t>kinerja</a:t>
            </a:r>
            <a:r>
              <a:rPr lang="en-US" sz="2000" dirty="0" smtClean="0">
                <a:solidFill>
                  <a:schemeClr val="accent1">
                    <a:lumMod val="75000"/>
                  </a:schemeClr>
                </a:solidFill>
              </a:rPr>
              <a:t>, </a:t>
            </a:r>
            <a:r>
              <a:rPr lang="en-US" sz="2000" dirty="0" err="1" smtClean="0">
                <a:solidFill>
                  <a:schemeClr val="accent1">
                    <a:lumMod val="75000"/>
                  </a:schemeClr>
                </a:solidFill>
              </a:rPr>
              <a:t>mengalokasikan</a:t>
            </a:r>
            <a:r>
              <a:rPr lang="en-US" sz="2000" dirty="0" smtClean="0">
                <a:solidFill>
                  <a:schemeClr val="accent1">
                    <a:lumMod val="75000"/>
                  </a:schemeClr>
                </a:solidFill>
              </a:rPr>
              <a:t> </a:t>
            </a:r>
            <a:r>
              <a:rPr lang="en-US" sz="2000" dirty="0" err="1" smtClean="0">
                <a:solidFill>
                  <a:schemeClr val="accent1">
                    <a:lumMod val="75000"/>
                  </a:schemeClr>
                </a:solidFill>
              </a:rPr>
              <a:t>sumber</a:t>
            </a:r>
            <a:r>
              <a:rPr lang="en-US" sz="2000" dirty="0" smtClean="0">
                <a:solidFill>
                  <a:schemeClr val="accent1">
                    <a:lumMod val="75000"/>
                  </a:schemeClr>
                </a:solidFill>
              </a:rPr>
              <a:t> </a:t>
            </a:r>
            <a:r>
              <a:rPr lang="en-US" sz="2000" dirty="0" err="1" smtClean="0">
                <a:solidFill>
                  <a:schemeClr val="accent1">
                    <a:lumMod val="75000"/>
                  </a:schemeClr>
                </a:solidFill>
              </a:rPr>
              <a:t>daya</a:t>
            </a:r>
            <a:r>
              <a:rPr lang="en-US" sz="2000" dirty="0" smtClean="0">
                <a:solidFill>
                  <a:schemeClr val="accent1">
                    <a:lumMod val="75000"/>
                  </a:schemeClr>
                </a:solidFill>
              </a:rPr>
              <a:t>, </a:t>
            </a:r>
            <a:r>
              <a:rPr lang="en-US" sz="2000" dirty="0" err="1" smtClean="0">
                <a:solidFill>
                  <a:schemeClr val="accent1">
                    <a:lumMod val="75000"/>
                  </a:schemeClr>
                </a:solidFill>
              </a:rPr>
              <a:t>mengumpulkan</a:t>
            </a:r>
            <a:r>
              <a:rPr lang="en-US" sz="2000" dirty="0" smtClean="0">
                <a:solidFill>
                  <a:schemeClr val="accent1">
                    <a:lumMod val="75000"/>
                  </a:schemeClr>
                </a:solidFill>
              </a:rPr>
              <a:t> </a:t>
            </a:r>
            <a:r>
              <a:rPr lang="en-US" sz="2000" dirty="0" err="1" smtClean="0">
                <a:solidFill>
                  <a:schemeClr val="accent1">
                    <a:lumMod val="75000"/>
                  </a:schemeClr>
                </a:solidFill>
              </a:rPr>
              <a:t>pajak</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mengendalikan</a:t>
            </a:r>
            <a:r>
              <a:rPr lang="en-US" sz="2000" dirty="0" smtClean="0">
                <a:solidFill>
                  <a:schemeClr val="accent1">
                    <a:lumMod val="75000"/>
                  </a:schemeClr>
                </a:solidFill>
              </a:rPr>
              <a:t> </a:t>
            </a:r>
            <a:r>
              <a:rPr lang="en-US" sz="2000" dirty="0" err="1" smtClean="0">
                <a:solidFill>
                  <a:schemeClr val="accent1">
                    <a:lumMod val="75000"/>
                  </a:schemeClr>
                </a:solidFill>
              </a:rPr>
              <a:t>harga</a:t>
            </a:r>
            <a:r>
              <a:rPr lang="en-US" sz="2000" dirty="0" smtClean="0">
                <a:solidFill>
                  <a:schemeClr val="accent1">
                    <a:lumMod val="75000"/>
                  </a:schemeClr>
                </a:solidFill>
              </a:rPr>
              <a:t>. </a:t>
            </a:r>
            <a:r>
              <a:rPr lang="en-US" sz="2000" dirty="0" err="1" smtClean="0">
                <a:solidFill>
                  <a:schemeClr val="accent1">
                    <a:lumMod val="75000"/>
                  </a:schemeClr>
                </a:solidFill>
              </a:rPr>
              <a:t>Prancis</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bagan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yang </a:t>
            </a:r>
            <a:r>
              <a:rPr lang="en-US" sz="2000" dirty="0" err="1" smtClean="0">
                <a:solidFill>
                  <a:schemeClr val="accent1">
                    <a:lumMod val="75000"/>
                  </a:schemeClr>
                </a:solidFill>
              </a:rPr>
              <a:t>seragam</a:t>
            </a:r>
            <a:r>
              <a:rPr lang="en-US" sz="2000" dirty="0" smtClean="0">
                <a:solidFill>
                  <a:schemeClr val="accent1">
                    <a:lumMod val="75000"/>
                  </a:schemeClr>
                </a:solidFill>
              </a:rPr>
              <a:t> </a:t>
            </a:r>
            <a:r>
              <a:rPr lang="en-US" sz="2000" dirty="0" err="1" smtClean="0">
                <a:solidFill>
                  <a:schemeClr val="accent1">
                    <a:lumMod val="75000"/>
                  </a:schemeClr>
                </a:solidFill>
              </a:rPr>
              <a:t>merupakan</a:t>
            </a:r>
            <a:r>
              <a:rPr lang="en-US" sz="2000" dirty="0" smtClean="0">
                <a:solidFill>
                  <a:schemeClr val="accent1">
                    <a:lumMod val="75000"/>
                  </a:schemeClr>
                </a:solidFill>
              </a:rPr>
              <a:t> </a:t>
            </a:r>
            <a:r>
              <a:rPr lang="en-US" sz="2000" dirty="0" err="1" smtClean="0">
                <a:solidFill>
                  <a:schemeClr val="accent1">
                    <a:lumMod val="75000"/>
                  </a:schemeClr>
                </a:solidFill>
              </a:rPr>
              <a:t>pendukung</a:t>
            </a:r>
            <a:r>
              <a:rPr lang="en-US" sz="2000" dirty="0" smtClean="0">
                <a:solidFill>
                  <a:schemeClr val="accent1">
                    <a:lumMod val="75000"/>
                  </a:schemeClr>
                </a:solidFill>
              </a:rPr>
              <a:t> </a:t>
            </a:r>
            <a:r>
              <a:rPr lang="en-US" sz="2000" dirty="0" err="1" smtClean="0">
                <a:solidFill>
                  <a:schemeClr val="accent1">
                    <a:lumMod val="75000"/>
                  </a:schemeClr>
                </a:solidFill>
              </a:rPr>
              <a:t>utama</a:t>
            </a:r>
            <a:r>
              <a:rPr lang="en-US" sz="2000" dirty="0" smtClean="0">
                <a:solidFill>
                  <a:schemeClr val="accent1">
                    <a:lumMod val="75000"/>
                  </a:schemeClr>
                </a:solidFill>
              </a:rPr>
              <a:t> </a:t>
            </a:r>
            <a:r>
              <a:rPr lang="en-US" sz="2000" dirty="0" err="1" smtClean="0">
                <a:solidFill>
                  <a:schemeClr val="accent1">
                    <a:lumMod val="75000"/>
                  </a:schemeClr>
                </a:solidFill>
              </a:rPr>
              <a:t>pendekatan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seragam</a:t>
            </a:r>
            <a:r>
              <a:rPr lang="en-US" sz="2000" dirty="0" smtClean="0">
                <a:solidFill>
                  <a:schemeClr val="accent1">
                    <a:lumMod val="75000"/>
                  </a:schemeClr>
                </a:solidFill>
              </a:rPr>
              <a:t>.</a:t>
            </a:r>
            <a:endParaRPr lang="en-US" sz="2000" dirty="0">
              <a:solidFill>
                <a:schemeClr val="accent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i="1" dirty="0" err="1" smtClean="0"/>
              <a:t>Akuntansi</a:t>
            </a:r>
            <a:r>
              <a:rPr lang="en-US" sz="3200" b="1" i="1" dirty="0" smtClean="0"/>
              <a:t> </a:t>
            </a:r>
            <a:r>
              <a:rPr lang="en-US" sz="3200" b="1" i="1" dirty="0" err="1" smtClean="0"/>
              <a:t>juga</a:t>
            </a:r>
            <a:r>
              <a:rPr lang="en-US" sz="3200" b="1" i="1" dirty="0" smtClean="0"/>
              <a:t> </a:t>
            </a:r>
            <a:r>
              <a:rPr lang="en-US" sz="3200" b="1" i="1" dirty="0" err="1" smtClean="0"/>
              <a:t>dapat</a:t>
            </a:r>
            <a:r>
              <a:rPr lang="en-US" sz="3200" b="1" i="1" dirty="0" smtClean="0"/>
              <a:t> </a:t>
            </a:r>
            <a:r>
              <a:rPr lang="en-US" sz="3200" b="1" i="1" dirty="0" err="1" smtClean="0"/>
              <a:t>diklasifikasikan</a:t>
            </a:r>
            <a:r>
              <a:rPr lang="en-US" sz="3200" b="1" i="1" dirty="0" smtClean="0"/>
              <a:t> </a:t>
            </a:r>
            <a:r>
              <a:rPr lang="en-US" sz="3200" b="1" i="1" dirty="0" err="1" smtClean="0"/>
              <a:t>dengan</a:t>
            </a:r>
            <a:r>
              <a:rPr lang="en-US" sz="3200" b="1" i="1" dirty="0" smtClean="0"/>
              <a:t> system </a:t>
            </a:r>
            <a:r>
              <a:rPr lang="en-US" sz="3200" b="1" i="1" dirty="0" err="1" smtClean="0"/>
              <a:t>hukum</a:t>
            </a:r>
            <a:r>
              <a:rPr lang="en-US" sz="3200" b="1" i="1" dirty="0" smtClean="0"/>
              <a:t> </a:t>
            </a:r>
            <a:r>
              <a:rPr lang="en-US" sz="3200" b="1" i="1" dirty="0" err="1" smtClean="0"/>
              <a:t>suatu</a:t>
            </a:r>
            <a:r>
              <a:rPr lang="en-US" sz="3200" b="1" i="1" dirty="0" smtClean="0"/>
              <a:t> Negara</a:t>
            </a:r>
            <a:endParaRPr lang="en-US" sz="3200" dirty="0"/>
          </a:p>
        </p:txBody>
      </p:sp>
      <p:sp>
        <p:nvSpPr>
          <p:cNvPr id="3" name="Content Placeholder 2"/>
          <p:cNvSpPr>
            <a:spLocks noGrp="1"/>
          </p:cNvSpPr>
          <p:nvPr>
            <p:ph idx="1"/>
          </p:nvPr>
        </p:nvSpPr>
        <p:spPr>
          <a:xfrm>
            <a:off x="457200" y="1676400"/>
            <a:ext cx="8229600" cy="4648200"/>
          </a:xfrm>
        </p:spPr>
        <p:txBody>
          <a:bodyPr>
            <a:normAutofit fontScale="77500" lnSpcReduction="20000"/>
          </a:bodyPr>
          <a:lstStyle/>
          <a:p>
            <a:pPr marL="514350" indent="-514350" algn="just">
              <a:buAutoNum type="arabicParenBoth"/>
            </a:pPr>
            <a:r>
              <a:rPr lang="en-US" b="1" dirty="0" err="1" smtClean="0">
                <a:solidFill>
                  <a:schemeClr val="accent1">
                    <a:lumMod val="75000"/>
                  </a:schemeClr>
                </a:solidFill>
              </a:rPr>
              <a:t>Akuntansi</a:t>
            </a:r>
            <a:r>
              <a:rPr lang="en-US" b="1" dirty="0" smtClean="0">
                <a:solidFill>
                  <a:schemeClr val="accent1">
                    <a:lumMod val="75000"/>
                  </a:schemeClr>
                </a:solidFill>
              </a:rPr>
              <a:t> </a:t>
            </a:r>
            <a:r>
              <a:rPr lang="en-US" b="1" dirty="0" err="1" smtClean="0">
                <a:solidFill>
                  <a:schemeClr val="accent1">
                    <a:lumMod val="75000"/>
                  </a:schemeClr>
                </a:solidFill>
              </a:rPr>
              <a:t>dalam</a:t>
            </a:r>
            <a:r>
              <a:rPr lang="en-US" b="1" dirty="0" smtClean="0">
                <a:solidFill>
                  <a:schemeClr val="accent1">
                    <a:lumMod val="75000"/>
                  </a:schemeClr>
                </a:solidFill>
              </a:rPr>
              <a:t> </a:t>
            </a:r>
            <a:r>
              <a:rPr lang="en-US" b="1" dirty="0" err="1" smtClean="0">
                <a:solidFill>
                  <a:schemeClr val="accent1">
                    <a:lumMod val="75000"/>
                  </a:schemeClr>
                </a:solidFill>
              </a:rPr>
              <a:t>negara-negara</a:t>
            </a:r>
            <a:r>
              <a:rPr lang="en-US" b="1" dirty="0" smtClean="0">
                <a:solidFill>
                  <a:schemeClr val="accent1">
                    <a:lumMod val="75000"/>
                  </a:schemeClr>
                </a:solidFill>
              </a:rPr>
              <a:t> </a:t>
            </a:r>
            <a:r>
              <a:rPr lang="en-US" b="1" dirty="0" err="1" smtClean="0">
                <a:solidFill>
                  <a:schemeClr val="accent1">
                    <a:lumMod val="75000"/>
                  </a:schemeClr>
                </a:solidFill>
              </a:rPr>
              <a:t>hukum</a:t>
            </a:r>
            <a:r>
              <a:rPr lang="en-US" b="1" dirty="0" smtClean="0">
                <a:solidFill>
                  <a:schemeClr val="accent1">
                    <a:lumMod val="75000"/>
                  </a:schemeClr>
                </a:solidFill>
              </a:rPr>
              <a:t> </a:t>
            </a:r>
            <a:r>
              <a:rPr lang="en-US" b="1" dirty="0" err="1" smtClean="0">
                <a:solidFill>
                  <a:schemeClr val="accent1">
                    <a:lumMod val="75000"/>
                  </a:schemeClr>
                </a:solidFill>
              </a:rPr>
              <a:t>umum</a:t>
            </a:r>
            <a:r>
              <a:rPr lang="en-US" b="1" dirty="0" smtClean="0">
                <a:solidFill>
                  <a:schemeClr val="accent1">
                    <a:lumMod val="75000"/>
                  </a:schemeClr>
                </a:solidFill>
              </a:rPr>
              <a:t> </a:t>
            </a:r>
          </a:p>
          <a:p>
            <a:pPr marL="514350" indent="-514350" algn="just">
              <a:buNone/>
            </a:pPr>
            <a:r>
              <a:rPr lang="en-US" dirty="0" smtClean="0">
                <a:solidFill>
                  <a:schemeClr val="accent1">
                    <a:lumMod val="75000"/>
                  </a:schemeClr>
                </a:solidFill>
              </a:rPr>
              <a:t>	</a:t>
            </a:r>
            <a:r>
              <a:rPr lang="en-US" dirty="0" err="1" smtClean="0">
                <a:solidFill>
                  <a:schemeClr val="accent1">
                    <a:lumMod val="75000"/>
                  </a:schemeClr>
                </a:solidFill>
              </a:rPr>
              <a:t>memiliki</a:t>
            </a:r>
            <a:r>
              <a:rPr lang="en-US" dirty="0" smtClean="0">
                <a:solidFill>
                  <a:schemeClr val="accent1">
                    <a:lumMod val="75000"/>
                  </a:schemeClr>
                </a:solidFill>
              </a:rPr>
              <a:t> </a:t>
            </a:r>
            <a:r>
              <a:rPr lang="en-US" dirty="0" err="1" smtClean="0">
                <a:solidFill>
                  <a:schemeClr val="accent1">
                    <a:lumMod val="75000"/>
                  </a:schemeClr>
                </a:solidFill>
              </a:rPr>
              <a:t>karakter</a:t>
            </a:r>
            <a:r>
              <a:rPr lang="en-US" dirty="0" smtClean="0">
                <a:solidFill>
                  <a:schemeClr val="accent1">
                    <a:lumMod val="75000"/>
                  </a:schemeClr>
                </a:solidFill>
              </a:rPr>
              <a:t> </a:t>
            </a:r>
            <a:r>
              <a:rPr lang="en-US" dirty="0" err="1" smtClean="0">
                <a:solidFill>
                  <a:schemeClr val="accent1">
                    <a:lumMod val="75000"/>
                  </a:schemeClr>
                </a:solidFill>
              </a:rPr>
              <a:t>berorientasi</a:t>
            </a:r>
            <a:r>
              <a:rPr lang="en-US" dirty="0" smtClean="0">
                <a:solidFill>
                  <a:schemeClr val="accent1">
                    <a:lumMod val="75000"/>
                  </a:schemeClr>
                </a:solidFill>
              </a:rPr>
              <a:t> </a:t>
            </a:r>
            <a:r>
              <a:rPr lang="en-US" dirty="0" err="1" smtClean="0">
                <a:solidFill>
                  <a:schemeClr val="accent1">
                    <a:lumMod val="75000"/>
                  </a:schemeClr>
                </a:solidFill>
              </a:rPr>
              <a:t>terhadap</a:t>
            </a:r>
            <a:r>
              <a:rPr lang="en-US" dirty="0" smtClean="0">
                <a:solidFill>
                  <a:schemeClr val="accent1">
                    <a:lumMod val="75000"/>
                  </a:schemeClr>
                </a:solidFill>
              </a:rPr>
              <a:t> </a:t>
            </a:r>
            <a:r>
              <a:rPr lang="en-US" dirty="0" err="1" smtClean="0">
                <a:solidFill>
                  <a:schemeClr val="accent1">
                    <a:lumMod val="75000"/>
                  </a:schemeClr>
                </a:solidFill>
              </a:rPr>
              <a:t>penyajian</a:t>
            </a:r>
            <a:r>
              <a:rPr lang="en-US" dirty="0" smtClean="0">
                <a:solidFill>
                  <a:schemeClr val="accent1">
                    <a:lumMod val="75000"/>
                  </a:schemeClr>
                </a:solidFill>
              </a:rPr>
              <a:t> </a:t>
            </a:r>
            <a:r>
              <a:rPr lang="en-US" dirty="0" err="1" smtClean="0">
                <a:solidFill>
                  <a:schemeClr val="accent1">
                    <a:lumMod val="75000"/>
                  </a:schemeClr>
                </a:solidFill>
              </a:rPr>
              <a:t>wajar</a:t>
            </a:r>
            <a:r>
              <a:rPr lang="en-US" dirty="0" smtClean="0">
                <a:solidFill>
                  <a:schemeClr val="accent1">
                    <a:lumMod val="75000"/>
                  </a:schemeClr>
                </a:solidFill>
              </a:rPr>
              <a:t>, </a:t>
            </a:r>
            <a:r>
              <a:rPr lang="en-US" dirty="0" err="1" smtClean="0">
                <a:solidFill>
                  <a:schemeClr val="accent1">
                    <a:lumMod val="75000"/>
                  </a:schemeClr>
                </a:solidFill>
              </a:rPr>
              <a:t>transparansi</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pengungkapan</a:t>
            </a:r>
            <a:r>
              <a:rPr lang="en-US" dirty="0" smtClean="0">
                <a:solidFill>
                  <a:schemeClr val="accent1">
                    <a:lumMod val="75000"/>
                  </a:schemeClr>
                </a:solidFill>
              </a:rPr>
              <a:t> </a:t>
            </a:r>
            <a:r>
              <a:rPr lang="en-US" dirty="0" err="1" smtClean="0">
                <a:solidFill>
                  <a:schemeClr val="accent1">
                    <a:lumMod val="75000"/>
                  </a:schemeClr>
                </a:solidFill>
              </a:rPr>
              <a:t>penuh</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pemisahan</a:t>
            </a:r>
            <a:r>
              <a:rPr lang="en-US" dirty="0" smtClean="0">
                <a:solidFill>
                  <a:schemeClr val="accent1">
                    <a:lumMod val="75000"/>
                  </a:schemeClr>
                </a:solidFill>
              </a:rPr>
              <a:t> </a:t>
            </a:r>
            <a:r>
              <a:rPr lang="en-US" dirty="0" err="1" smtClean="0">
                <a:solidFill>
                  <a:schemeClr val="accent1">
                    <a:lumMod val="75000"/>
                  </a:schemeClr>
                </a:solidFill>
              </a:rPr>
              <a:t>antara</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pajak</a:t>
            </a:r>
            <a:r>
              <a:rPr lang="en-US" dirty="0" smtClean="0">
                <a:solidFill>
                  <a:schemeClr val="accent1">
                    <a:lumMod val="75000"/>
                  </a:schemeClr>
                </a:solidFill>
              </a:rPr>
              <a:t>. </a:t>
            </a:r>
            <a:r>
              <a:rPr lang="en-US" dirty="0" err="1" smtClean="0">
                <a:solidFill>
                  <a:schemeClr val="accent1">
                    <a:lumMod val="75000"/>
                  </a:schemeClr>
                </a:solidFill>
              </a:rPr>
              <a:t>Pasar</a:t>
            </a:r>
            <a:r>
              <a:rPr lang="en-US" dirty="0" smtClean="0">
                <a:solidFill>
                  <a:schemeClr val="accent1">
                    <a:lumMod val="75000"/>
                  </a:schemeClr>
                </a:solidFill>
              </a:rPr>
              <a:t> </a:t>
            </a:r>
            <a:r>
              <a:rPr lang="en-US" dirty="0" err="1" smtClean="0">
                <a:solidFill>
                  <a:schemeClr val="accent1">
                    <a:lumMod val="75000"/>
                  </a:schemeClr>
                </a:solidFill>
              </a:rPr>
              <a:t>saham</a:t>
            </a:r>
            <a:r>
              <a:rPr lang="en-US" dirty="0" smtClean="0">
                <a:solidFill>
                  <a:schemeClr val="accent1">
                    <a:lumMod val="75000"/>
                  </a:schemeClr>
                </a:solidFill>
              </a:rPr>
              <a:t> </a:t>
            </a:r>
            <a:r>
              <a:rPr lang="en-US" dirty="0" err="1" smtClean="0">
                <a:solidFill>
                  <a:schemeClr val="accent1">
                    <a:lumMod val="75000"/>
                  </a:schemeClr>
                </a:solidFill>
              </a:rPr>
              <a:t>mendominasi</a:t>
            </a:r>
            <a:r>
              <a:rPr lang="en-US" dirty="0" smtClean="0">
                <a:solidFill>
                  <a:schemeClr val="accent1">
                    <a:lumMod val="75000"/>
                  </a:schemeClr>
                </a:solidFill>
              </a:rPr>
              <a:t> </a:t>
            </a:r>
            <a:r>
              <a:rPr lang="en-US" dirty="0" err="1" smtClean="0">
                <a:solidFill>
                  <a:schemeClr val="accent1">
                    <a:lumMod val="75000"/>
                  </a:schemeClr>
                </a:solidFill>
              </a:rPr>
              <a:t>sumber-sumber</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pelaporan</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ditunjukkan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kebutuhan</a:t>
            </a:r>
            <a:r>
              <a:rPr lang="en-US" dirty="0" smtClean="0">
                <a:solidFill>
                  <a:schemeClr val="accent1">
                    <a:lumMod val="75000"/>
                  </a:schemeClr>
                </a:solidFill>
              </a:rPr>
              <a:t> </a:t>
            </a:r>
            <a:r>
              <a:rPr lang="en-US" dirty="0" err="1" smtClean="0">
                <a:solidFill>
                  <a:schemeClr val="accent1">
                    <a:lumMod val="75000"/>
                  </a:schemeClr>
                </a:solidFill>
              </a:rPr>
              <a:t>infrmasi</a:t>
            </a:r>
            <a:r>
              <a:rPr lang="en-US" dirty="0" smtClean="0">
                <a:solidFill>
                  <a:schemeClr val="accent1">
                    <a:lumMod val="75000"/>
                  </a:schemeClr>
                </a:solidFill>
              </a:rPr>
              <a:t> investor </a:t>
            </a:r>
            <a:r>
              <a:rPr lang="en-US" dirty="0" err="1" smtClean="0">
                <a:solidFill>
                  <a:schemeClr val="accent1">
                    <a:lumMod val="75000"/>
                  </a:schemeClr>
                </a:solidFill>
              </a:rPr>
              <a:t>luar</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disebut</a:t>
            </a:r>
            <a:r>
              <a:rPr lang="en-US" dirty="0" smtClean="0">
                <a:solidFill>
                  <a:schemeClr val="accent1">
                    <a:lumMod val="75000"/>
                  </a:schemeClr>
                </a:solidFill>
              </a:rPr>
              <a:t> </a:t>
            </a:r>
            <a:r>
              <a:rPr lang="en-US" dirty="0" err="1" smtClean="0">
                <a:solidFill>
                  <a:schemeClr val="accent1">
                    <a:lumMod val="75000"/>
                  </a:schemeClr>
                </a:solidFill>
              </a:rPr>
              <a:t>sebagai</a:t>
            </a:r>
            <a:r>
              <a:rPr lang="en-US" dirty="0" smtClean="0">
                <a:solidFill>
                  <a:schemeClr val="accent1">
                    <a:lumMod val="75000"/>
                  </a:schemeClr>
                </a:solidFill>
              </a:rPr>
              <a:t> Anglo Saxon. </a:t>
            </a:r>
          </a:p>
          <a:p>
            <a:pPr marL="514350" indent="-514350" algn="just">
              <a:buNone/>
            </a:pPr>
            <a:endParaRPr lang="en-US" dirty="0" smtClean="0">
              <a:solidFill>
                <a:schemeClr val="accent1">
                  <a:lumMod val="75000"/>
                </a:schemeClr>
              </a:solidFill>
            </a:endParaRPr>
          </a:p>
          <a:p>
            <a:pPr algn="just">
              <a:buNone/>
            </a:pPr>
            <a:r>
              <a:rPr lang="en-US" dirty="0" smtClean="0">
                <a:solidFill>
                  <a:schemeClr val="accent1">
                    <a:lumMod val="75000"/>
                  </a:schemeClr>
                </a:solidFill>
              </a:rPr>
              <a:t>(2)   </a:t>
            </a:r>
            <a:r>
              <a:rPr lang="en-US" b="1" dirty="0" err="1" smtClean="0">
                <a:solidFill>
                  <a:schemeClr val="accent1">
                    <a:lumMod val="75000"/>
                  </a:schemeClr>
                </a:solidFill>
              </a:rPr>
              <a:t>Akuntansi</a:t>
            </a:r>
            <a:r>
              <a:rPr lang="en-US" b="1" dirty="0" smtClean="0">
                <a:solidFill>
                  <a:schemeClr val="accent1">
                    <a:lumMod val="75000"/>
                  </a:schemeClr>
                </a:solidFill>
              </a:rPr>
              <a:t> </a:t>
            </a:r>
            <a:r>
              <a:rPr lang="en-US" b="1" dirty="0" err="1" smtClean="0">
                <a:solidFill>
                  <a:schemeClr val="accent1">
                    <a:lumMod val="75000"/>
                  </a:schemeClr>
                </a:solidFill>
              </a:rPr>
              <a:t>dalam</a:t>
            </a:r>
            <a:r>
              <a:rPr lang="en-US" b="1" dirty="0" smtClean="0">
                <a:solidFill>
                  <a:schemeClr val="accent1">
                    <a:lumMod val="75000"/>
                  </a:schemeClr>
                </a:solidFill>
              </a:rPr>
              <a:t> Negara-</a:t>
            </a:r>
            <a:r>
              <a:rPr lang="en-US" b="1" dirty="0" err="1" smtClean="0">
                <a:solidFill>
                  <a:schemeClr val="accent1">
                    <a:lumMod val="75000"/>
                  </a:schemeClr>
                </a:solidFill>
              </a:rPr>
              <a:t>negara</a:t>
            </a:r>
            <a:r>
              <a:rPr lang="en-US" b="1" dirty="0" smtClean="0">
                <a:solidFill>
                  <a:schemeClr val="accent1">
                    <a:lumMod val="75000"/>
                  </a:schemeClr>
                </a:solidFill>
              </a:rPr>
              <a:t> </a:t>
            </a:r>
            <a:r>
              <a:rPr lang="en-US" b="1" dirty="0" err="1" smtClean="0">
                <a:solidFill>
                  <a:schemeClr val="accent1">
                    <a:lumMod val="75000"/>
                  </a:schemeClr>
                </a:solidFill>
              </a:rPr>
              <a:t>hukum</a:t>
            </a:r>
            <a:r>
              <a:rPr lang="en-US" b="1" dirty="0" smtClean="0">
                <a:solidFill>
                  <a:schemeClr val="accent1">
                    <a:lumMod val="75000"/>
                  </a:schemeClr>
                </a:solidFill>
              </a:rPr>
              <a:t> </a:t>
            </a:r>
            <a:r>
              <a:rPr lang="en-US" b="1" dirty="0" err="1" smtClean="0">
                <a:solidFill>
                  <a:schemeClr val="accent1">
                    <a:lumMod val="75000"/>
                  </a:schemeClr>
                </a:solidFill>
              </a:rPr>
              <a:t>kode</a:t>
            </a:r>
            <a:r>
              <a:rPr lang="en-US" b="1" dirty="0" smtClean="0">
                <a:solidFill>
                  <a:schemeClr val="accent1">
                    <a:lumMod val="75000"/>
                  </a:schemeClr>
                </a:solidFill>
              </a:rPr>
              <a:t> </a:t>
            </a:r>
          </a:p>
          <a:p>
            <a:pPr algn="just">
              <a:buNone/>
            </a:pPr>
            <a:r>
              <a:rPr lang="en-US" dirty="0" smtClean="0">
                <a:solidFill>
                  <a:schemeClr val="accent1">
                    <a:lumMod val="75000"/>
                  </a:schemeClr>
                </a:solidFill>
              </a:rPr>
              <a:t>	   </a:t>
            </a:r>
            <a:r>
              <a:rPr lang="en-US" dirty="0" err="1" smtClean="0">
                <a:solidFill>
                  <a:schemeClr val="accent1">
                    <a:lumMod val="75000"/>
                  </a:schemeClr>
                </a:solidFill>
              </a:rPr>
              <a:t>memiliki</a:t>
            </a:r>
            <a:r>
              <a:rPr lang="en-US" dirty="0" smtClean="0">
                <a:solidFill>
                  <a:schemeClr val="accent1">
                    <a:lumMod val="75000"/>
                  </a:schemeClr>
                </a:solidFill>
              </a:rPr>
              <a:t> </a:t>
            </a:r>
            <a:r>
              <a:rPr lang="en-US" dirty="0" err="1" smtClean="0">
                <a:solidFill>
                  <a:schemeClr val="accent1">
                    <a:lumMod val="75000"/>
                  </a:schemeClr>
                </a:solidFill>
              </a:rPr>
              <a:t>karakteristik</a:t>
            </a:r>
            <a:r>
              <a:rPr lang="en-US" dirty="0" smtClean="0">
                <a:solidFill>
                  <a:schemeClr val="accent1">
                    <a:lumMod val="75000"/>
                  </a:schemeClr>
                </a:solidFill>
              </a:rPr>
              <a:t> </a:t>
            </a:r>
            <a:r>
              <a:rPr lang="en-US" dirty="0" err="1" smtClean="0">
                <a:solidFill>
                  <a:schemeClr val="accent1">
                    <a:lumMod val="75000"/>
                  </a:schemeClr>
                </a:solidFill>
              </a:rPr>
              <a:t>beorientasi</a:t>
            </a:r>
            <a:r>
              <a:rPr lang="en-US" dirty="0" smtClean="0">
                <a:solidFill>
                  <a:schemeClr val="accent1">
                    <a:lumMod val="75000"/>
                  </a:schemeClr>
                </a:solidFill>
              </a:rPr>
              <a:t> legalistic,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membiarkan</a:t>
            </a:r>
            <a:r>
              <a:rPr lang="en-US" dirty="0" smtClean="0">
                <a:solidFill>
                  <a:schemeClr val="accent1">
                    <a:lumMod val="75000"/>
                  </a:schemeClr>
                </a:solidFill>
              </a:rPr>
              <a:t>  </a:t>
            </a:r>
            <a:r>
              <a:rPr lang="en-US" dirty="0" err="1" smtClean="0">
                <a:solidFill>
                  <a:schemeClr val="accent1">
                    <a:lumMod val="75000"/>
                  </a:schemeClr>
                </a:solidFill>
              </a:rPr>
              <a:t>pengungkapan</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jumlah</a:t>
            </a:r>
            <a:r>
              <a:rPr lang="en-US" dirty="0" smtClean="0">
                <a:solidFill>
                  <a:schemeClr val="accent1">
                    <a:lumMod val="75000"/>
                  </a:schemeClr>
                </a:solidFill>
              </a:rPr>
              <a:t> </a:t>
            </a:r>
            <a:r>
              <a:rPr lang="en-US" dirty="0" err="1" smtClean="0">
                <a:solidFill>
                  <a:schemeClr val="accent1">
                    <a:lumMod val="75000"/>
                  </a:schemeClr>
                </a:solidFill>
              </a:rPr>
              <a:t>kurang</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kesesuaian</a:t>
            </a:r>
            <a:r>
              <a:rPr lang="en-US" dirty="0" smtClean="0">
                <a:solidFill>
                  <a:schemeClr val="accent1">
                    <a:lumMod val="75000"/>
                  </a:schemeClr>
                </a:solidFill>
              </a:rPr>
              <a:t> </a:t>
            </a:r>
            <a:r>
              <a:rPr lang="en-US" dirty="0" err="1" smtClean="0">
                <a:solidFill>
                  <a:schemeClr val="accent1">
                    <a:lumMod val="75000"/>
                  </a:schemeClr>
                </a:solidFill>
              </a:rPr>
              <a:t>antara</a:t>
            </a:r>
            <a:r>
              <a:rPr lang="en-US" dirty="0" smtClean="0">
                <a:solidFill>
                  <a:schemeClr val="accent1">
                    <a:lumMod val="75000"/>
                  </a:schemeClr>
                </a:solidFill>
              </a:rPr>
              <a:t> </a:t>
            </a:r>
            <a:r>
              <a:rPr lang="en-US" dirty="0" err="1" smtClean="0">
                <a:solidFill>
                  <a:schemeClr val="accent1">
                    <a:lumMod val="75000"/>
                  </a:schemeClr>
                </a:solidFill>
              </a:rPr>
              <a:t>ankuntansi</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pajak</a:t>
            </a:r>
            <a:r>
              <a:rPr lang="en-US" dirty="0" smtClean="0">
                <a:solidFill>
                  <a:schemeClr val="accent1">
                    <a:lumMod val="75000"/>
                  </a:schemeClr>
                </a:solidFill>
              </a:rPr>
              <a:t>. Bank </a:t>
            </a:r>
            <a:r>
              <a:rPr lang="en-US" dirty="0" err="1" smtClean="0">
                <a:solidFill>
                  <a:schemeClr val="accent1">
                    <a:lumMod val="75000"/>
                  </a:schemeClr>
                </a:solidFill>
              </a:rPr>
              <a:t>atau</a:t>
            </a:r>
            <a:r>
              <a:rPr lang="en-US" dirty="0" smtClean="0">
                <a:solidFill>
                  <a:schemeClr val="accent1">
                    <a:lumMod val="75000"/>
                  </a:schemeClr>
                </a:solidFill>
              </a:rPr>
              <a:t> </a:t>
            </a:r>
            <a:r>
              <a:rPr lang="en-US" dirty="0" err="1" smtClean="0">
                <a:solidFill>
                  <a:schemeClr val="accent1">
                    <a:lumMod val="75000"/>
                  </a:schemeClr>
                </a:solidFill>
              </a:rPr>
              <a:t>pemerintah</a:t>
            </a:r>
            <a:r>
              <a:rPr lang="en-US" dirty="0" smtClean="0">
                <a:solidFill>
                  <a:schemeClr val="accent1">
                    <a:lumMod val="75000"/>
                  </a:schemeClr>
                </a:solidFill>
              </a:rPr>
              <a:t> </a:t>
            </a:r>
            <a:r>
              <a:rPr lang="en-US" dirty="0" err="1" smtClean="0">
                <a:solidFill>
                  <a:schemeClr val="accent1">
                    <a:lumMod val="75000"/>
                  </a:schemeClr>
                </a:solidFill>
              </a:rPr>
              <a:t>mendominasi</a:t>
            </a:r>
            <a:r>
              <a:rPr lang="en-US" dirty="0" smtClean="0">
                <a:solidFill>
                  <a:schemeClr val="accent1">
                    <a:lumMod val="75000"/>
                  </a:schemeClr>
                </a:solidFill>
              </a:rPr>
              <a:t> </a:t>
            </a:r>
            <a:r>
              <a:rPr lang="en-US" dirty="0" err="1" smtClean="0">
                <a:solidFill>
                  <a:schemeClr val="accent1">
                    <a:lumMod val="75000"/>
                  </a:schemeClr>
                </a:solidFill>
              </a:rPr>
              <a:t>ksumber</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pelaporan</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pelaporan</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a:t>
            </a:r>
            <a:r>
              <a:rPr lang="en-US" dirty="0" err="1" smtClean="0">
                <a:solidFill>
                  <a:schemeClr val="accent1">
                    <a:lumMod val="75000"/>
                  </a:schemeClr>
                </a:solidFill>
              </a:rPr>
              <a:t>ditujukan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perlindungan</a:t>
            </a:r>
            <a:r>
              <a:rPr lang="en-US" dirty="0" smtClean="0">
                <a:solidFill>
                  <a:schemeClr val="accent1">
                    <a:lumMod val="75000"/>
                  </a:schemeClr>
                </a:solidFill>
              </a:rPr>
              <a:t> </a:t>
            </a:r>
            <a:r>
              <a:rPr lang="en-US" dirty="0" err="1" smtClean="0">
                <a:solidFill>
                  <a:schemeClr val="accent1">
                    <a:lumMod val="75000"/>
                  </a:schemeClr>
                </a:solidFill>
              </a:rPr>
              <a:t>kreditor</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disebut</a:t>
            </a:r>
            <a:r>
              <a:rPr lang="en-US" dirty="0" smtClean="0">
                <a:solidFill>
                  <a:schemeClr val="accent1">
                    <a:lumMod val="75000"/>
                  </a:schemeClr>
                </a:solidFill>
              </a:rPr>
              <a:t> </a:t>
            </a:r>
            <a:r>
              <a:rPr lang="en-US" dirty="0" err="1" smtClean="0">
                <a:solidFill>
                  <a:schemeClr val="accent1">
                    <a:lumMod val="75000"/>
                  </a:schemeClr>
                </a:solidFill>
              </a:rPr>
              <a:t>juga</a:t>
            </a:r>
            <a:r>
              <a:rPr lang="en-US" dirty="0" smtClean="0">
                <a:solidFill>
                  <a:schemeClr val="accent1">
                    <a:lumMod val="75000"/>
                  </a:schemeClr>
                </a:solidFill>
              </a:rPr>
              <a:t> continental. </a:t>
            </a:r>
            <a:r>
              <a:rPr lang="en-US" dirty="0" err="1" smtClean="0">
                <a:solidFill>
                  <a:schemeClr val="accent1">
                    <a:lumMod val="75000"/>
                  </a:schemeClr>
                </a:solidFill>
              </a:rPr>
              <a:t>Pemberian</a:t>
            </a:r>
            <a:r>
              <a:rPr lang="en-US" dirty="0" smtClean="0">
                <a:solidFill>
                  <a:schemeClr val="accent1">
                    <a:lumMod val="75000"/>
                  </a:schemeClr>
                </a:solidFill>
              </a:rPr>
              <a:t> </a:t>
            </a:r>
            <a:r>
              <a:rPr lang="en-US" dirty="0" err="1" smtClean="0">
                <a:solidFill>
                  <a:schemeClr val="accent1">
                    <a:lumMod val="75000"/>
                  </a:schemeClr>
                </a:solidFill>
              </a:rPr>
              <a:t>karakter</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memparalelkan</a:t>
            </a:r>
            <a:r>
              <a:rPr lang="en-US" dirty="0" smtClean="0">
                <a:solidFill>
                  <a:schemeClr val="accent1">
                    <a:lumMod val="75000"/>
                  </a:schemeClr>
                </a:solidFill>
              </a:rPr>
              <a:t> </a:t>
            </a:r>
            <a:r>
              <a:rPr lang="en-US" dirty="0" err="1" smtClean="0">
                <a:solidFill>
                  <a:schemeClr val="accent1">
                    <a:lumMod val="75000"/>
                  </a:schemeClr>
                </a:solidFill>
              </a:rPr>
              <a:t>hal</a:t>
            </a:r>
            <a:r>
              <a:rPr lang="en-US" dirty="0" smtClean="0">
                <a:solidFill>
                  <a:schemeClr val="accent1">
                    <a:lumMod val="75000"/>
                  </a:schemeClr>
                </a:solidFill>
              </a:rPr>
              <a:t> yang </a:t>
            </a:r>
            <a:r>
              <a:rPr lang="en-US" dirty="0" err="1" smtClean="0">
                <a:solidFill>
                  <a:schemeClr val="accent1">
                    <a:lumMod val="75000"/>
                  </a:schemeClr>
                </a:solidFill>
              </a:rPr>
              <a:t>disebut</a:t>
            </a:r>
            <a:r>
              <a:rPr lang="en-US" dirty="0" smtClean="0">
                <a:solidFill>
                  <a:schemeClr val="accent1">
                    <a:lumMod val="75000"/>
                  </a:schemeClr>
                </a:solidFill>
              </a:rPr>
              <a:t> </a:t>
            </a:r>
            <a:r>
              <a:rPr lang="en-US" dirty="0" err="1" smtClean="0">
                <a:solidFill>
                  <a:schemeClr val="accent1">
                    <a:lumMod val="75000"/>
                  </a:schemeClr>
                </a:solidFill>
              </a:rPr>
              <a:t>sebagai</a:t>
            </a:r>
            <a:r>
              <a:rPr lang="en-US" dirty="0" smtClean="0">
                <a:solidFill>
                  <a:schemeClr val="accent1">
                    <a:lumMod val="75000"/>
                  </a:schemeClr>
                </a:solidFill>
              </a:rPr>
              <a:t> model </a:t>
            </a:r>
            <a:r>
              <a:rPr lang="en-US" dirty="0" err="1" smtClean="0">
                <a:solidFill>
                  <a:schemeClr val="accent1">
                    <a:lumMod val="75000"/>
                  </a:schemeClr>
                </a:solidFill>
              </a:rPr>
              <a:t>pemegang</a:t>
            </a:r>
            <a:r>
              <a:rPr lang="en-US" dirty="0" smtClean="0">
                <a:solidFill>
                  <a:schemeClr val="accent1">
                    <a:lumMod val="75000"/>
                  </a:schemeClr>
                </a:solidFill>
              </a:rPr>
              <a:t> </a:t>
            </a:r>
            <a:r>
              <a:rPr lang="en-US" dirty="0" err="1" smtClean="0">
                <a:solidFill>
                  <a:schemeClr val="accent1">
                    <a:lumMod val="75000"/>
                  </a:schemeClr>
                </a:solidFill>
              </a:rPr>
              <a:t>saham</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pihak</a:t>
            </a:r>
            <a:r>
              <a:rPr lang="en-US" dirty="0" smtClean="0">
                <a:solidFill>
                  <a:schemeClr val="accent1">
                    <a:lumMod val="75000"/>
                  </a:schemeClr>
                </a:solidFill>
              </a:rPr>
              <a:t> </a:t>
            </a:r>
            <a:r>
              <a:rPr lang="en-US" dirty="0" err="1" smtClean="0">
                <a:solidFill>
                  <a:schemeClr val="accent1">
                    <a:lumMod val="75000"/>
                  </a:schemeClr>
                </a:solidFill>
              </a:rPr>
              <a:t>berkepentingan</a:t>
            </a:r>
            <a:r>
              <a:rPr lang="en-US" dirty="0" smtClean="0">
                <a:solidFill>
                  <a:schemeClr val="accent1">
                    <a:lumMod val="75000"/>
                  </a:schemeClr>
                </a:solidFill>
              </a:rPr>
              <a:t> </a:t>
            </a:r>
            <a:r>
              <a:rPr lang="en-US" dirty="0" err="1" smtClean="0">
                <a:solidFill>
                  <a:schemeClr val="accent1">
                    <a:lumMod val="75000"/>
                  </a:schemeClr>
                </a:solidFill>
              </a:rPr>
              <a:t>tata</a:t>
            </a:r>
            <a:r>
              <a:rPr lang="en-US" dirty="0" smtClean="0">
                <a:solidFill>
                  <a:schemeClr val="accent1">
                    <a:lumMod val="75000"/>
                  </a:schemeClr>
                </a:solidFill>
              </a:rPr>
              <a:t> kel0la </a:t>
            </a:r>
            <a:r>
              <a:rPr lang="en-US" dirty="0" err="1" smtClean="0">
                <a:solidFill>
                  <a:schemeClr val="accent1">
                    <a:lumMod val="75000"/>
                  </a:schemeClr>
                </a:solidFill>
              </a:rPr>
              <a:t>perusahaan</a:t>
            </a:r>
            <a:r>
              <a:rPr lang="en-US" dirty="0" smtClean="0">
                <a:solidFill>
                  <a:schemeClr val="accent1">
                    <a:lumMod val="75000"/>
                  </a:schemeClr>
                </a:solidFill>
              </a:rPr>
              <a:t> </a:t>
            </a:r>
            <a:r>
              <a:rPr lang="en-US" dirty="0" err="1" smtClean="0">
                <a:solidFill>
                  <a:schemeClr val="accent1">
                    <a:lumMod val="75000"/>
                  </a:schemeClr>
                </a:solidFill>
              </a:rPr>
              <a:t>dalan</a:t>
            </a:r>
            <a:r>
              <a:rPr lang="en-US" dirty="0" smtClean="0">
                <a:solidFill>
                  <a:schemeClr val="accent1">
                    <a:lumMod val="75000"/>
                  </a:schemeClr>
                </a:solidFill>
              </a:rPr>
              <a:t> Negara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kode</a:t>
            </a:r>
            <a:r>
              <a:rPr lang="en-US" dirty="0" smtClean="0">
                <a:solidFill>
                  <a:schemeClr val="accent1">
                    <a:lumMod val="75000"/>
                  </a:schemeClr>
                </a:solidFill>
              </a:rPr>
              <a:t>.</a:t>
            </a:r>
          </a:p>
          <a:p>
            <a:pPr algn="just"/>
            <a:endParaRPr lang="en-US" dirty="0">
              <a:solidFill>
                <a:schemeClr val="accent1">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62000"/>
          </a:xfrm>
        </p:spPr>
        <p:txBody>
          <a:bodyPr>
            <a:normAutofit/>
          </a:bodyPr>
          <a:lstStyle/>
          <a:p>
            <a:r>
              <a:rPr lang="en-US" sz="3200" b="1" dirty="0" err="1" smtClean="0">
                <a:solidFill>
                  <a:schemeClr val="accent1">
                    <a:lumMod val="75000"/>
                  </a:schemeClr>
                </a:solidFill>
              </a:rPr>
              <a:t>Perbedaan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di</a:t>
            </a:r>
            <a:r>
              <a:rPr lang="en-US" sz="3200" b="1" dirty="0" smtClean="0">
                <a:solidFill>
                  <a:schemeClr val="accent1">
                    <a:lumMod val="75000"/>
                  </a:schemeClr>
                </a:solidFill>
              </a:rPr>
              <a:t> </a:t>
            </a:r>
            <a:r>
              <a:rPr lang="en-US" sz="3200" b="1" dirty="0" err="1" smtClean="0">
                <a:solidFill>
                  <a:schemeClr val="accent1">
                    <a:lumMod val="75000"/>
                  </a:schemeClr>
                </a:solidFill>
              </a:rPr>
              <a:t>tingkat</a:t>
            </a:r>
            <a:r>
              <a:rPr lang="en-US" sz="3200" b="1" dirty="0" smtClean="0">
                <a:solidFill>
                  <a:schemeClr val="accent1">
                    <a:lumMod val="75000"/>
                  </a:schemeClr>
                </a:solidFill>
              </a:rPr>
              <a:t> </a:t>
            </a:r>
            <a:r>
              <a:rPr lang="en-US" sz="3200" b="1" dirty="0" err="1" smtClean="0">
                <a:solidFill>
                  <a:schemeClr val="accent1">
                    <a:lumMod val="75000"/>
                  </a:schemeClr>
                </a:solidFill>
              </a:rPr>
              <a:t>nasional</a:t>
            </a:r>
            <a:endParaRPr lang="en-US" sz="3200" b="1" dirty="0"/>
          </a:p>
        </p:txBody>
      </p:sp>
      <p:sp>
        <p:nvSpPr>
          <p:cNvPr id="3" name="Content Placeholder 2"/>
          <p:cNvSpPr>
            <a:spLocks noGrp="1"/>
          </p:cNvSpPr>
          <p:nvPr>
            <p:ph idx="1"/>
          </p:nvPr>
        </p:nvSpPr>
        <p:spPr>
          <a:xfrm>
            <a:off x="457200" y="1219200"/>
            <a:ext cx="8229600" cy="5105400"/>
          </a:xfrm>
        </p:spPr>
        <p:txBody>
          <a:bodyPr>
            <a:normAutofit/>
          </a:bodyPr>
          <a:lstStyle/>
          <a:p>
            <a:r>
              <a:rPr lang="en-US" sz="2000" dirty="0" err="1" smtClean="0">
                <a:solidFill>
                  <a:schemeClr val="accent1">
                    <a:lumMod val="75000"/>
                  </a:schemeClr>
                </a:solidFill>
              </a:rPr>
              <a:t>Banyak</a:t>
            </a:r>
            <a:r>
              <a:rPr lang="en-US" sz="2000" dirty="0" smtClean="0">
                <a:solidFill>
                  <a:schemeClr val="accent1">
                    <a:lumMod val="75000"/>
                  </a:schemeClr>
                </a:solidFill>
              </a:rPr>
              <a:t> </a:t>
            </a:r>
            <a:r>
              <a:rPr lang="en-US" sz="2000" dirty="0" err="1" smtClean="0">
                <a:solidFill>
                  <a:schemeClr val="accent1">
                    <a:lumMod val="75000"/>
                  </a:schemeClr>
                </a:solidFill>
              </a:rPr>
              <a:t>perbedaan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tingkat</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menjadi</a:t>
            </a:r>
            <a:r>
              <a:rPr lang="en-US" sz="2000" dirty="0" smtClean="0">
                <a:solidFill>
                  <a:schemeClr val="accent1">
                    <a:lumMod val="75000"/>
                  </a:schemeClr>
                </a:solidFill>
              </a:rPr>
              <a:t> </a:t>
            </a:r>
            <a:r>
              <a:rPr lang="en-US" sz="2000" dirty="0" err="1" smtClean="0">
                <a:solidFill>
                  <a:schemeClr val="accent1">
                    <a:lumMod val="75000"/>
                  </a:schemeClr>
                </a:solidFill>
              </a:rPr>
              <a:t>semakin</a:t>
            </a:r>
            <a:r>
              <a:rPr lang="en-US" sz="2000" dirty="0" smtClean="0">
                <a:solidFill>
                  <a:schemeClr val="accent1">
                    <a:lumMod val="75000"/>
                  </a:schemeClr>
                </a:solidFill>
              </a:rPr>
              <a:t> </a:t>
            </a:r>
            <a:r>
              <a:rPr lang="en-US" sz="2000" dirty="0" err="1" smtClean="0">
                <a:solidFill>
                  <a:schemeClr val="accent1">
                    <a:lumMod val="75000"/>
                  </a:schemeClr>
                </a:solidFill>
              </a:rPr>
              <a:t>hilang</a:t>
            </a:r>
            <a:r>
              <a:rPr lang="en-US" sz="2000" dirty="0" smtClean="0">
                <a:solidFill>
                  <a:schemeClr val="accent1">
                    <a:lumMod val="75000"/>
                  </a:schemeClr>
                </a:solidFill>
              </a:rPr>
              <a:t>. </a:t>
            </a:r>
            <a:r>
              <a:rPr lang="en-US" sz="2000" dirty="0" err="1" smtClean="0">
                <a:solidFill>
                  <a:schemeClr val="accent1">
                    <a:lumMod val="75000"/>
                  </a:schemeClr>
                </a:solidFill>
              </a:rPr>
              <a:t>Terdapat</a:t>
            </a:r>
            <a:r>
              <a:rPr lang="en-US" sz="2000" dirty="0" smtClean="0">
                <a:solidFill>
                  <a:schemeClr val="accent1">
                    <a:lumMod val="75000"/>
                  </a:schemeClr>
                </a:solidFill>
              </a:rPr>
              <a:t> </a:t>
            </a:r>
            <a:r>
              <a:rPr lang="en-US" sz="2000" dirty="0" err="1" smtClean="0">
                <a:solidFill>
                  <a:schemeClr val="accent1">
                    <a:lumMod val="75000"/>
                  </a:schemeClr>
                </a:solidFill>
              </a:rPr>
              <a:t>beberapa</a:t>
            </a:r>
            <a:r>
              <a:rPr lang="en-US" sz="2000" dirty="0" smtClean="0">
                <a:solidFill>
                  <a:schemeClr val="accent1">
                    <a:lumMod val="75000"/>
                  </a:schemeClr>
                </a:solidFill>
              </a:rPr>
              <a:t> </a:t>
            </a:r>
            <a:r>
              <a:rPr lang="en-US" sz="2000" dirty="0" err="1" smtClean="0">
                <a:solidFill>
                  <a:schemeClr val="accent1">
                    <a:lumMod val="75000"/>
                  </a:schemeClr>
                </a:solidFill>
              </a:rPr>
              <a:t>alasan</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hal</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p>
          <a:p>
            <a:pPr>
              <a:buNone/>
            </a:pPr>
            <a:endParaRPr lang="en-US" sz="2000" dirty="0" smtClean="0">
              <a:solidFill>
                <a:schemeClr val="accent1">
                  <a:lumMod val="75000"/>
                </a:schemeClr>
              </a:solidFill>
            </a:endParaRPr>
          </a:p>
          <a:p>
            <a:pPr>
              <a:buNone/>
            </a:pPr>
            <a:r>
              <a:rPr lang="en-US" sz="2000" dirty="0" smtClean="0">
                <a:solidFill>
                  <a:schemeClr val="accent1">
                    <a:lumMod val="75000"/>
                  </a:schemeClr>
                </a:solidFill>
              </a:rPr>
              <a:t>	(1) 	</a:t>
            </a:r>
            <a:r>
              <a:rPr lang="en-US" sz="2000" dirty="0" err="1" smtClean="0">
                <a:solidFill>
                  <a:schemeClr val="accent1">
                    <a:lumMod val="75000"/>
                  </a:schemeClr>
                </a:solidFill>
              </a:rPr>
              <a:t>Ratusan</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saat</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r>
              <a:rPr lang="en-US" sz="2000" dirty="0" err="1" smtClean="0">
                <a:solidFill>
                  <a:schemeClr val="accent1">
                    <a:lumMod val="75000"/>
                  </a:schemeClr>
                </a:solidFill>
              </a:rPr>
              <a:t>mencatat</a:t>
            </a:r>
            <a:r>
              <a:rPr lang="en-US" sz="2000" dirty="0" smtClean="0">
                <a:solidFill>
                  <a:schemeClr val="accent1">
                    <a:lumMod val="75000"/>
                  </a:schemeClr>
                </a:solidFill>
              </a:rPr>
              <a:t> </a:t>
            </a:r>
            <a:r>
              <a:rPr lang="en-US" sz="2000" dirty="0" err="1" smtClean="0">
                <a:solidFill>
                  <a:schemeClr val="accent1">
                    <a:lumMod val="75000"/>
                  </a:schemeClr>
                </a:solidFill>
              </a:rPr>
              <a:t>sahamnya</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bursa </a:t>
            </a:r>
            <a:r>
              <a:rPr lang="en-US" sz="2000" dirty="0" err="1" smtClean="0">
                <a:solidFill>
                  <a:schemeClr val="accent1">
                    <a:lumMod val="75000"/>
                  </a:schemeClr>
                </a:solidFill>
              </a:rPr>
              <a:t>efek</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luar</a:t>
            </a:r>
            <a:r>
              <a:rPr lang="en-US" sz="2000" dirty="0" smtClean="0">
                <a:solidFill>
                  <a:schemeClr val="accent1">
                    <a:lumMod val="75000"/>
                  </a:schemeClr>
                </a:solidFill>
              </a:rPr>
              <a:t> Negara </a:t>
            </a:r>
            <a:r>
              <a:rPr lang="en-US" sz="2000" dirty="0" err="1" smtClean="0">
                <a:solidFill>
                  <a:schemeClr val="accent1">
                    <a:lumMod val="75000"/>
                  </a:schemeClr>
                </a:solidFill>
              </a:rPr>
              <a:t>asal</a:t>
            </a:r>
            <a:r>
              <a:rPr lang="en-US" sz="2000" dirty="0" smtClean="0">
                <a:solidFill>
                  <a:schemeClr val="accent1">
                    <a:lumMod val="75000"/>
                  </a:schemeClr>
                </a:solidFill>
              </a:rPr>
              <a:t> </a:t>
            </a:r>
            <a:r>
              <a:rPr lang="en-US" sz="2000" dirty="0" err="1" smtClean="0">
                <a:solidFill>
                  <a:schemeClr val="accent1">
                    <a:lumMod val="75000"/>
                  </a:schemeClr>
                </a:solidFill>
              </a:rPr>
              <a:t>mereka</a:t>
            </a:r>
            <a:endParaRPr lang="en-US" sz="2000" dirty="0" smtClean="0">
              <a:solidFill>
                <a:schemeClr val="accent1">
                  <a:lumMod val="75000"/>
                </a:schemeClr>
              </a:solidFill>
            </a:endParaRPr>
          </a:p>
          <a:p>
            <a:pPr>
              <a:buNone/>
            </a:pPr>
            <a:endParaRPr lang="en-US" sz="2000" dirty="0" smtClean="0">
              <a:solidFill>
                <a:schemeClr val="accent1">
                  <a:lumMod val="75000"/>
                </a:schemeClr>
              </a:solidFill>
            </a:endParaRPr>
          </a:p>
          <a:p>
            <a:pPr>
              <a:buNone/>
            </a:pPr>
            <a:r>
              <a:rPr lang="en-US" sz="2000" dirty="0" smtClean="0">
                <a:solidFill>
                  <a:schemeClr val="accent1">
                    <a:lumMod val="75000"/>
                  </a:schemeClr>
                </a:solidFill>
              </a:rPr>
              <a:t>	(2)	</a:t>
            </a:r>
            <a:r>
              <a:rPr lang="en-US" sz="2000" dirty="0" err="1" smtClean="0">
                <a:solidFill>
                  <a:schemeClr val="accent1">
                    <a:lumMod val="75000"/>
                  </a:schemeClr>
                </a:solidFill>
              </a:rPr>
              <a:t>Beberapa</a:t>
            </a:r>
            <a:r>
              <a:rPr lang="en-US" sz="2000" dirty="0" smtClean="0">
                <a:solidFill>
                  <a:schemeClr val="accent1">
                    <a:lumMod val="75000"/>
                  </a:schemeClr>
                </a:solidFill>
              </a:rPr>
              <a:t> Negara </a:t>
            </a:r>
            <a:r>
              <a:rPr lang="en-US" sz="2000" dirty="0" err="1" smtClean="0">
                <a:solidFill>
                  <a:schemeClr val="accent1">
                    <a:lumMod val="75000"/>
                  </a:schemeClr>
                </a:solidFill>
              </a:rPr>
              <a:t>hukum</a:t>
            </a:r>
            <a:r>
              <a:rPr lang="en-US" sz="2000" dirty="0" smtClean="0">
                <a:solidFill>
                  <a:schemeClr val="accent1">
                    <a:lumMod val="75000"/>
                  </a:schemeClr>
                </a:solidFill>
              </a:rPr>
              <a:t> </a:t>
            </a:r>
            <a:r>
              <a:rPr lang="en-US" sz="2000" dirty="0" err="1" smtClean="0">
                <a:solidFill>
                  <a:schemeClr val="accent1">
                    <a:lumMod val="75000"/>
                  </a:schemeClr>
                </a:solidFill>
              </a:rPr>
              <a:t>kode</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khusus</a:t>
            </a:r>
            <a:r>
              <a:rPr lang="en-US" sz="2000" dirty="0" smtClean="0">
                <a:solidFill>
                  <a:schemeClr val="accent1">
                    <a:lumMod val="75000"/>
                  </a:schemeClr>
                </a:solidFill>
              </a:rPr>
              <a:t> </a:t>
            </a:r>
            <a:r>
              <a:rPr lang="en-US" sz="2000" dirty="0" err="1" smtClean="0">
                <a:solidFill>
                  <a:schemeClr val="accent1">
                    <a:lumMod val="75000"/>
                  </a:schemeClr>
                </a:solidFill>
              </a:rPr>
              <a:t>Jerman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Jepang</a:t>
            </a:r>
            <a:r>
              <a:rPr lang="en-US" sz="2000" dirty="0" smtClean="0">
                <a:solidFill>
                  <a:schemeClr val="accent1">
                    <a:lumMod val="75000"/>
                  </a:schemeClr>
                </a:solidFill>
              </a:rPr>
              <a:t> 	</a:t>
            </a:r>
            <a:r>
              <a:rPr lang="en-US" sz="2000" dirty="0" err="1" smtClean="0">
                <a:solidFill>
                  <a:schemeClr val="accent1">
                    <a:lumMod val="75000"/>
                  </a:schemeClr>
                </a:solidFill>
              </a:rPr>
              <a:t>mengalihkan</a:t>
            </a:r>
            <a:r>
              <a:rPr lang="en-US" sz="2000" dirty="0" smtClean="0">
                <a:solidFill>
                  <a:schemeClr val="accent1">
                    <a:lumMod val="75000"/>
                  </a:schemeClr>
                </a:solidFill>
              </a:rPr>
              <a:t> </a:t>
            </a:r>
            <a:r>
              <a:rPr lang="en-US" sz="2000" dirty="0" err="1" smtClean="0">
                <a:solidFill>
                  <a:schemeClr val="accent1">
                    <a:lumMod val="75000"/>
                  </a:schemeClr>
                </a:solidFill>
              </a:rPr>
              <a:t>tanggung</a:t>
            </a:r>
            <a:r>
              <a:rPr lang="en-US" sz="2000" dirty="0" smtClean="0">
                <a:solidFill>
                  <a:schemeClr val="accent1">
                    <a:lumMod val="75000"/>
                  </a:schemeClr>
                </a:solidFill>
              </a:rPr>
              <a:t> </a:t>
            </a:r>
            <a:r>
              <a:rPr lang="en-US" sz="2000" dirty="0" err="1" smtClean="0">
                <a:solidFill>
                  <a:schemeClr val="accent1">
                    <a:lumMod val="75000"/>
                  </a:schemeClr>
                </a:solidFill>
              </a:rPr>
              <a:t>jawab</a:t>
            </a:r>
            <a:r>
              <a:rPr lang="en-US" sz="2000" dirty="0" smtClean="0">
                <a:solidFill>
                  <a:schemeClr val="accent1">
                    <a:lumMod val="75000"/>
                  </a:schemeClr>
                </a:solidFill>
              </a:rPr>
              <a:t> </a:t>
            </a:r>
            <a:r>
              <a:rPr lang="en-US" sz="2000" dirty="0" err="1" smtClean="0">
                <a:solidFill>
                  <a:schemeClr val="accent1">
                    <a:lumMod val="75000"/>
                  </a:schemeClr>
                </a:solidFill>
              </a:rPr>
              <a:t>pembentukan</a:t>
            </a:r>
            <a:r>
              <a:rPr lang="en-US" sz="2000" dirty="0" smtClean="0">
                <a:solidFill>
                  <a:schemeClr val="accent1">
                    <a:lumMod val="75000"/>
                  </a:schemeClr>
                </a:solidFill>
              </a:rPr>
              <a:t> </a:t>
            </a:r>
            <a:r>
              <a:rPr lang="en-US" sz="2000" dirty="0" err="1" smtClean="0">
                <a:solidFill>
                  <a:schemeClr val="accent1">
                    <a:lumMod val="75000"/>
                  </a:schemeClr>
                </a:solidFill>
              </a:rPr>
              <a:t>standar</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dari</a:t>
            </a:r>
            <a:r>
              <a:rPr lang="en-US" sz="2000" dirty="0" smtClean="0">
                <a:solidFill>
                  <a:schemeClr val="accent1">
                    <a:lumMod val="75000"/>
                  </a:schemeClr>
                </a:solidFill>
              </a:rPr>
              <a:t> </a:t>
            </a:r>
            <a:r>
              <a:rPr lang="en-US" sz="2000" dirty="0" err="1" smtClean="0">
                <a:solidFill>
                  <a:schemeClr val="accent1">
                    <a:lumMod val="75000"/>
                  </a:schemeClr>
                </a:solidFill>
              </a:rPr>
              <a:t>pemerintah</a:t>
            </a:r>
            <a:r>
              <a:rPr lang="en-US" sz="2000" dirty="0" smtClean="0">
                <a:solidFill>
                  <a:schemeClr val="accent1">
                    <a:lumMod val="75000"/>
                  </a:schemeClr>
                </a:solidFill>
              </a:rPr>
              <a:t> </a:t>
            </a:r>
            <a:r>
              <a:rPr lang="en-US" sz="2000" dirty="0" err="1" smtClean="0">
                <a:solidFill>
                  <a:schemeClr val="accent1">
                    <a:lumMod val="75000"/>
                  </a:schemeClr>
                </a:solidFill>
              </a:rPr>
              <a:t>kepada</a:t>
            </a:r>
            <a:r>
              <a:rPr lang="en-US" sz="2000" dirty="0" smtClean="0">
                <a:solidFill>
                  <a:schemeClr val="accent1">
                    <a:lumMod val="75000"/>
                  </a:schemeClr>
                </a:solidFill>
              </a:rPr>
              <a:t> </a:t>
            </a:r>
            <a:r>
              <a:rPr lang="en-US" sz="2000" dirty="0" err="1" smtClean="0">
                <a:solidFill>
                  <a:schemeClr val="accent1">
                    <a:lumMod val="75000"/>
                  </a:schemeClr>
                </a:solidFill>
              </a:rPr>
              <a:t>kelompok</a:t>
            </a:r>
            <a:r>
              <a:rPr lang="en-US" sz="2000" dirty="0" smtClean="0">
                <a:solidFill>
                  <a:schemeClr val="accent1">
                    <a:lumMod val="75000"/>
                  </a:schemeClr>
                </a:solidFill>
              </a:rPr>
              <a:t> sector </a:t>
            </a:r>
            <a:r>
              <a:rPr lang="en-US" sz="2000" dirty="0" err="1" smtClean="0">
                <a:solidFill>
                  <a:schemeClr val="accent1">
                    <a:lumMod val="75000"/>
                  </a:schemeClr>
                </a:solidFill>
              </a:rPr>
              <a:t>swasta</a:t>
            </a:r>
            <a:r>
              <a:rPr lang="en-US" sz="2000" dirty="0" smtClean="0">
                <a:solidFill>
                  <a:schemeClr val="accent1">
                    <a:lumMod val="75000"/>
                  </a:schemeClr>
                </a:solidFill>
              </a:rPr>
              <a:t> yang 	professional </a:t>
            </a:r>
            <a:r>
              <a:rPr lang="en-US" sz="2000" dirty="0" err="1" smtClean="0">
                <a:solidFill>
                  <a:schemeClr val="accent1">
                    <a:lumMod val="75000"/>
                  </a:schemeClr>
                </a:solidFill>
              </a:rPr>
              <a:t>dan</a:t>
            </a:r>
            <a:r>
              <a:rPr lang="en-US" sz="2000" dirty="0" smtClean="0">
                <a:solidFill>
                  <a:schemeClr val="accent1">
                    <a:lumMod val="75000"/>
                  </a:schemeClr>
                </a:solidFill>
              </a:rPr>
              <a:t>  independent</a:t>
            </a:r>
          </a:p>
          <a:p>
            <a:pPr>
              <a:buNone/>
            </a:pPr>
            <a:endParaRPr lang="en-US" sz="2000" dirty="0" smtClean="0">
              <a:solidFill>
                <a:schemeClr val="accent1">
                  <a:lumMod val="75000"/>
                </a:schemeClr>
              </a:solidFill>
            </a:endParaRPr>
          </a:p>
          <a:p>
            <a:pPr>
              <a:buNone/>
            </a:pPr>
            <a:r>
              <a:rPr lang="en-US" sz="2000" dirty="0" smtClean="0">
                <a:solidFill>
                  <a:schemeClr val="accent1">
                    <a:lumMod val="75000"/>
                  </a:schemeClr>
                </a:solidFill>
              </a:rPr>
              <a:t>	(3) 	</a:t>
            </a:r>
            <a:r>
              <a:rPr lang="en-US" sz="2000" dirty="0" err="1" smtClean="0">
                <a:solidFill>
                  <a:schemeClr val="accent1">
                    <a:lumMod val="75000"/>
                  </a:schemeClr>
                </a:solidFill>
              </a:rPr>
              <a:t>Pentingnya</a:t>
            </a:r>
            <a:r>
              <a:rPr lang="en-US" sz="2000" dirty="0" smtClean="0">
                <a:solidFill>
                  <a:schemeClr val="accent1">
                    <a:lumMod val="75000"/>
                  </a:schemeClr>
                </a:solidFill>
              </a:rPr>
              <a:t> </a:t>
            </a:r>
            <a:r>
              <a:rPr lang="en-US" sz="2000" dirty="0" err="1" smtClean="0">
                <a:solidFill>
                  <a:schemeClr val="accent1">
                    <a:lumMod val="75000"/>
                  </a:schemeClr>
                </a:solidFill>
              </a:rPr>
              <a:t>pasar</a:t>
            </a:r>
            <a:r>
              <a:rPr lang="en-US" sz="2000" dirty="0" smtClean="0">
                <a:solidFill>
                  <a:schemeClr val="accent1">
                    <a:lumMod val="75000"/>
                  </a:schemeClr>
                </a:solidFill>
              </a:rPr>
              <a:t> </a:t>
            </a:r>
            <a:r>
              <a:rPr lang="en-US" sz="2000" dirty="0" err="1" smtClean="0">
                <a:solidFill>
                  <a:schemeClr val="accent1">
                    <a:lumMod val="75000"/>
                  </a:schemeClr>
                </a:solidFill>
              </a:rPr>
              <a:t>saham</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sumber</a:t>
            </a:r>
            <a:r>
              <a:rPr lang="en-US" sz="2000" dirty="0" smtClean="0">
                <a:solidFill>
                  <a:schemeClr val="accent1">
                    <a:lumMod val="75000"/>
                  </a:schemeClr>
                </a:solidFill>
              </a:rPr>
              <a:t> </a:t>
            </a:r>
            <a:r>
              <a:rPr lang="en-US" sz="2000" dirty="0" err="1" smtClean="0">
                <a:solidFill>
                  <a:schemeClr val="accent1">
                    <a:lumMod val="75000"/>
                  </a:schemeClr>
                </a:solidFill>
              </a:rPr>
              <a:t>pendanaan</a:t>
            </a:r>
            <a:r>
              <a:rPr lang="en-US" sz="2000" dirty="0" smtClean="0">
                <a:solidFill>
                  <a:schemeClr val="accent1">
                    <a:lumMod val="75000"/>
                  </a:schemeClr>
                </a:solidFill>
              </a:rPr>
              <a:t> </a:t>
            </a:r>
            <a:r>
              <a:rPr lang="en-US" sz="2000" dirty="0" err="1" smtClean="0">
                <a:solidFill>
                  <a:schemeClr val="accent1">
                    <a:lumMod val="75000"/>
                  </a:schemeClr>
                </a:solidFill>
              </a:rPr>
              <a:t>semakin</a:t>
            </a:r>
            <a:r>
              <a:rPr lang="en-US" sz="2000" dirty="0" smtClean="0">
                <a:solidFill>
                  <a:schemeClr val="accent1">
                    <a:lumMod val="75000"/>
                  </a:schemeClr>
                </a:solidFill>
              </a:rPr>
              <a:t> 	</a:t>
            </a:r>
            <a:r>
              <a:rPr lang="en-US" sz="2000" dirty="0" err="1" smtClean="0">
                <a:solidFill>
                  <a:schemeClr val="accent1">
                    <a:lumMod val="75000"/>
                  </a:schemeClr>
                </a:solidFill>
              </a:rPr>
              <a:t>tumbuh</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seluruh</a:t>
            </a:r>
            <a:r>
              <a:rPr lang="en-US" sz="2000" dirty="0" smtClean="0">
                <a:solidFill>
                  <a:schemeClr val="accent1">
                    <a:lumMod val="75000"/>
                  </a:schemeClr>
                </a:solidFill>
              </a:rPr>
              <a:t> </a:t>
            </a:r>
            <a:r>
              <a:rPr lang="en-US" sz="2000" dirty="0" err="1" smtClean="0">
                <a:solidFill>
                  <a:schemeClr val="accent1">
                    <a:lumMod val="75000"/>
                  </a:schemeClr>
                </a:solidFill>
              </a:rPr>
              <a:t>dunia</a:t>
            </a:r>
            <a:endParaRPr lang="en-US" sz="2000" dirty="0" smtClean="0">
              <a:solidFill>
                <a:schemeClr val="accent1">
                  <a:lumMod val="75000"/>
                </a:schemeClr>
              </a:solidFill>
            </a:endParaRPr>
          </a:p>
          <a:p>
            <a:endParaRPr lang="en-US" sz="2000"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en-US" sz="2800" dirty="0" err="1" smtClean="0">
                <a:solidFill>
                  <a:schemeClr val="accent1">
                    <a:lumMod val="75000"/>
                  </a:schemeClr>
                </a:solidFill>
              </a:rPr>
              <a:t>Klasifikasi</a:t>
            </a:r>
            <a:r>
              <a:rPr lang="en-US" sz="2800" dirty="0" smtClean="0">
                <a:solidFill>
                  <a:schemeClr val="accent1">
                    <a:lumMod val="75000"/>
                  </a:schemeClr>
                </a:solidFill>
              </a:rPr>
              <a:t> yang </a:t>
            </a:r>
            <a:r>
              <a:rPr lang="en-US" sz="2800" dirty="0" err="1" smtClean="0">
                <a:solidFill>
                  <a:schemeClr val="accent1">
                    <a:lumMod val="75000"/>
                  </a:schemeClr>
                </a:solidFill>
              </a:rPr>
              <a:t>didasarkan</a:t>
            </a:r>
            <a:r>
              <a:rPr lang="en-US" sz="2800" dirty="0" smtClean="0">
                <a:solidFill>
                  <a:schemeClr val="accent1">
                    <a:lumMod val="75000"/>
                  </a:schemeClr>
                </a:solidFill>
              </a:rPr>
              <a:t> </a:t>
            </a:r>
            <a:r>
              <a:rPr lang="en-US" sz="2800" dirty="0" err="1" smtClean="0">
                <a:solidFill>
                  <a:schemeClr val="accent1">
                    <a:lumMod val="75000"/>
                  </a:schemeClr>
                </a:solidFill>
              </a:rPr>
              <a:t>pada</a:t>
            </a:r>
            <a:r>
              <a:rPr lang="en-US" sz="2800" dirty="0" smtClean="0">
                <a:solidFill>
                  <a:schemeClr val="accent1">
                    <a:lumMod val="75000"/>
                  </a:schemeClr>
                </a:solidFill>
              </a:rPr>
              <a:t> </a:t>
            </a:r>
            <a:r>
              <a:rPr lang="en-US" sz="2800" dirty="0" err="1" smtClean="0">
                <a:solidFill>
                  <a:schemeClr val="accent1">
                    <a:lumMod val="75000"/>
                  </a:schemeClr>
                </a:solidFill>
              </a:rPr>
              <a:t>penyajian</a:t>
            </a:r>
            <a:r>
              <a:rPr lang="en-US" sz="2800" dirty="0" smtClean="0">
                <a:solidFill>
                  <a:schemeClr val="accent1">
                    <a:lumMod val="75000"/>
                  </a:schemeClr>
                </a:solidFill>
              </a:rPr>
              <a:t> </a:t>
            </a:r>
            <a:r>
              <a:rPr lang="en-US" sz="2800" dirty="0" err="1" smtClean="0">
                <a:solidFill>
                  <a:schemeClr val="accent1">
                    <a:lumMod val="75000"/>
                  </a:schemeClr>
                </a:solidFill>
              </a:rPr>
              <a:t>wajar</a:t>
            </a:r>
            <a:r>
              <a:rPr lang="en-US" sz="2800" dirty="0" smtClean="0">
                <a:solidFill>
                  <a:schemeClr val="accent1">
                    <a:lumMod val="75000"/>
                  </a:schemeClr>
                </a:solidFill>
              </a:rPr>
              <a:t> versus </a:t>
            </a:r>
            <a:r>
              <a:rPr lang="en-US" sz="2800" dirty="0" err="1" smtClean="0">
                <a:solidFill>
                  <a:schemeClr val="accent1">
                    <a:lumMod val="75000"/>
                  </a:schemeClr>
                </a:solidFill>
              </a:rPr>
              <a:t>kepatuhan</a:t>
            </a:r>
            <a:r>
              <a:rPr lang="en-US" sz="2800" dirty="0" smtClean="0">
                <a:solidFill>
                  <a:schemeClr val="accent1">
                    <a:lumMod val="75000"/>
                  </a:schemeClr>
                </a:solidFill>
              </a:rPr>
              <a:t> </a:t>
            </a:r>
            <a:r>
              <a:rPr lang="en-US" sz="2800" dirty="0" err="1" smtClean="0">
                <a:solidFill>
                  <a:schemeClr val="accent1">
                    <a:lumMod val="75000"/>
                  </a:schemeClr>
                </a:solidFill>
              </a:rPr>
              <a:t>hukum</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pPr algn="just">
              <a:buNone/>
            </a:pPr>
            <a:r>
              <a:rPr lang="en-US" sz="2000" dirty="0" smtClean="0">
                <a:solidFill>
                  <a:schemeClr val="accent1">
                    <a:lumMod val="75000"/>
                  </a:schemeClr>
                </a:solidFill>
              </a:rPr>
              <a:t>	</a:t>
            </a:r>
            <a:r>
              <a:rPr lang="en-US" sz="2000" dirty="0" err="1" smtClean="0">
                <a:solidFill>
                  <a:schemeClr val="accent1">
                    <a:lumMod val="75000"/>
                  </a:schemeClr>
                </a:solidFill>
              </a:rPr>
              <a:t>Klasifikasi</a:t>
            </a:r>
            <a:r>
              <a:rPr lang="en-US" sz="2000" dirty="0" smtClean="0">
                <a:solidFill>
                  <a:schemeClr val="accent1">
                    <a:lumMod val="75000"/>
                  </a:schemeClr>
                </a:solidFill>
              </a:rPr>
              <a:t> yang </a:t>
            </a:r>
            <a:r>
              <a:rPr lang="en-US" sz="2000" dirty="0" err="1" smtClean="0">
                <a:solidFill>
                  <a:schemeClr val="accent1">
                    <a:lumMod val="75000"/>
                  </a:schemeClr>
                </a:solidFill>
              </a:rPr>
              <a:t>didasarkan</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a:t>
            </a:r>
            <a:r>
              <a:rPr lang="en-US" sz="2000" dirty="0" err="1" smtClean="0">
                <a:solidFill>
                  <a:schemeClr val="accent1">
                    <a:lumMod val="75000"/>
                  </a:schemeClr>
                </a:solidFill>
              </a:rPr>
              <a:t>wajar</a:t>
            </a:r>
            <a:r>
              <a:rPr lang="en-US" sz="2000" dirty="0" smtClean="0">
                <a:solidFill>
                  <a:schemeClr val="accent1">
                    <a:lumMod val="75000"/>
                  </a:schemeClr>
                </a:solidFill>
              </a:rPr>
              <a:t> versus </a:t>
            </a:r>
            <a:r>
              <a:rPr lang="en-US" sz="2000" dirty="0" err="1" smtClean="0">
                <a:solidFill>
                  <a:schemeClr val="accent1">
                    <a:lumMod val="75000"/>
                  </a:schemeClr>
                </a:solidFill>
              </a:rPr>
              <a:t>kepatuhan</a:t>
            </a:r>
            <a:r>
              <a:rPr lang="en-US" sz="2000" dirty="0" smtClean="0">
                <a:solidFill>
                  <a:schemeClr val="accent1">
                    <a:lumMod val="75000"/>
                  </a:schemeClr>
                </a:solidFill>
              </a:rPr>
              <a:t> </a:t>
            </a:r>
            <a:r>
              <a:rPr lang="en-US" sz="2000" dirty="0" err="1" smtClean="0">
                <a:solidFill>
                  <a:schemeClr val="accent1">
                    <a:lumMod val="75000"/>
                  </a:schemeClr>
                </a:solidFill>
              </a:rPr>
              <a:t>hukum</a:t>
            </a:r>
            <a:r>
              <a:rPr lang="en-US" sz="2000" dirty="0" smtClean="0">
                <a:solidFill>
                  <a:schemeClr val="accent1">
                    <a:lumMod val="75000"/>
                  </a:schemeClr>
                </a:solidFill>
              </a:rPr>
              <a:t> </a:t>
            </a:r>
            <a:r>
              <a:rPr lang="en-US" sz="2000" dirty="0" err="1" smtClean="0">
                <a:solidFill>
                  <a:schemeClr val="accent1">
                    <a:lumMod val="75000"/>
                  </a:schemeClr>
                </a:solidFill>
              </a:rPr>
              <a:t>menimbulkan</a:t>
            </a:r>
            <a:r>
              <a:rPr lang="en-US" sz="2000" dirty="0" smtClean="0">
                <a:solidFill>
                  <a:schemeClr val="accent1">
                    <a:lumMod val="75000"/>
                  </a:schemeClr>
                </a:solidFill>
              </a:rPr>
              <a:t> </a:t>
            </a:r>
            <a:r>
              <a:rPr lang="en-US" sz="2000" dirty="0" err="1" smtClean="0">
                <a:solidFill>
                  <a:schemeClr val="accent1">
                    <a:lumMod val="75000"/>
                  </a:schemeClr>
                </a:solidFill>
              </a:rPr>
              <a:t>pengaruh</a:t>
            </a:r>
            <a:r>
              <a:rPr lang="en-US" sz="2000" dirty="0" smtClean="0">
                <a:solidFill>
                  <a:schemeClr val="accent1">
                    <a:lumMod val="75000"/>
                  </a:schemeClr>
                </a:solidFill>
              </a:rPr>
              <a:t> yang </a:t>
            </a:r>
            <a:r>
              <a:rPr lang="en-US" sz="2000" dirty="0" err="1" smtClean="0">
                <a:solidFill>
                  <a:schemeClr val="accent1">
                    <a:lumMod val="75000"/>
                  </a:schemeClr>
                </a:solidFill>
              </a:rPr>
              <a:t>besar</a:t>
            </a:r>
            <a:r>
              <a:rPr lang="en-US" sz="2000" dirty="0" smtClean="0">
                <a:solidFill>
                  <a:schemeClr val="accent1">
                    <a:lumMod val="75000"/>
                  </a:schemeClr>
                </a:solidFill>
              </a:rPr>
              <a:t> </a:t>
            </a:r>
            <a:r>
              <a:rPr lang="en-US" sz="2000" dirty="0" err="1" smtClean="0">
                <a:solidFill>
                  <a:schemeClr val="accent1">
                    <a:lumMod val="75000"/>
                  </a:schemeClr>
                </a:solidFill>
              </a:rPr>
              <a:t>terhadap</a:t>
            </a:r>
            <a:r>
              <a:rPr lang="en-US" sz="2000" dirty="0" smtClean="0">
                <a:solidFill>
                  <a:schemeClr val="accent1">
                    <a:lumMod val="75000"/>
                  </a:schemeClr>
                </a:solidFill>
              </a:rPr>
              <a:t> </a:t>
            </a:r>
            <a:r>
              <a:rPr lang="en-US" sz="2000" dirty="0" err="1" smtClean="0">
                <a:solidFill>
                  <a:schemeClr val="accent1">
                    <a:lumMod val="75000"/>
                  </a:schemeClr>
                </a:solidFill>
              </a:rPr>
              <a:t>banyak</a:t>
            </a:r>
            <a:r>
              <a:rPr lang="en-US" sz="2000" dirty="0" smtClean="0">
                <a:solidFill>
                  <a:schemeClr val="accent1">
                    <a:lumMod val="75000"/>
                  </a:schemeClr>
                </a:solidFill>
              </a:rPr>
              <a:t> </a:t>
            </a:r>
            <a:r>
              <a:rPr lang="en-US" sz="2000" dirty="0" err="1" smtClean="0">
                <a:solidFill>
                  <a:schemeClr val="accent1">
                    <a:lumMod val="75000"/>
                  </a:schemeClr>
                </a:solidFill>
              </a:rPr>
              <a:t>permasalahan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p>
          <a:p>
            <a:pPr algn="just">
              <a:buNone/>
            </a:pPr>
            <a:r>
              <a:rPr lang="en-US" sz="2000" dirty="0" smtClean="0">
                <a:solidFill>
                  <a:schemeClr val="accent1">
                    <a:lumMod val="75000"/>
                  </a:schemeClr>
                </a:solidFill>
              </a:rPr>
              <a:t>	</a:t>
            </a:r>
            <a:r>
              <a:rPr lang="en-US" sz="2000" u="sng" dirty="0" smtClean="0">
                <a:solidFill>
                  <a:schemeClr val="accent1">
                    <a:lumMod val="75000"/>
                  </a:schemeClr>
                </a:solidFill>
              </a:rPr>
              <a:t>(1) </a:t>
            </a:r>
            <a:r>
              <a:rPr lang="en-US" sz="2000" u="sng" dirty="0" err="1" smtClean="0">
                <a:solidFill>
                  <a:schemeClr val="accent1">
                    <a:lumMod val="75000"/>
                  </a:schemeClr>
                </a:solidFill>
              </a:rPr>
              <a:t>depresiasi</a:t>
            </a:r>
            <a:endParaRPr lang="en-US" sz="2000" u="sng" dirty="0" smtClean="0">
              <a:solidFill>
                <a:schemeClr val="accent1">
                  <a:lumMod val="75000"/>
                </a:schemeClr>
              </a:solidFill>
            </a:endParaRPr>
          </a:p>
          <a:p>
            <a:pPr algn="just">
              <a:buNone/>
            </a:pP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mana</a:t>
            </a:r>
            <a:r>
              <a:rPr lang="en-US" sz="2000" dirty="0" smtClean="0">
                <a:solidFill>
                  <a:schemeClr val="accent1">
                    <a:lumMod val="75000"/>
                  </a:schemeClr>
                </a:solidFill>
              </a:rPr>
              <a:t> </a:t>
            </a:r>
            <a:r>
              <a:rPr lang="en-US" sz="2000" dirty="0" err="1" smtClean="0">
                <a:solidFill>
                  <a:schemeClr val="accent1">
                    <a:lumMod val="75000"/>
                  </a:schemeClr>
                </a:solidFill>
              </a:rPr>
              <a:t>beban</a:t>
            </a:r>
            <a:r>
              <a:rPr lang="en-US" sz="2000" dirty="0" smtClean="0">
                <a:solidFill>
                  <a:schemeClr val="accent1">
                    <a:lumMod val="75000"/>
                  </a:schemeClr>
                </a:solidFill>
              </a:rPr>
              <a:t> </a:t>
            </a:r>
            <a:r>
              <a:rPr lang="en-US" sz="2000" dirty="0" err="1" smtClean="0">
                <a:solidFill>
                  <a:schemeClr val="accent1">
                    <a:lumMod val="75000"/>
                  </a:schemeClr>
                </a:solidFill>
              </a:rPr>
              <a:t>ditentukan</a:t>
            </a:r>
            <a:r>
              <a:rPr lang="en-US" sz="2000" dirty="0" smtClean="0">
                <a:solidFill>
                  <a:schemeClr val="accent1">
                    <a:lumMod val="75000"/>
                  </a:schemeClr>
                </a:solidFill>
              </a:rPr>
              <a:t> </a:t>
            </a:r>
            <a:r>
              <a:rPr lang="en-US" sz="2000" dirty="0" err="1" smtClean="0">
                <a:solidFill>
                  <a:schemeClr val="accent1">
                    <a:lumMod val="75000"/>
                  </a:schemeClr>
                </a:solidFill>
              </a:rPr>
              <a:t>berdasarkan</a:t>
            </a:r>
            <a:r>
              <a:rPr lang="en-US" sz="2000" dirty="0" smtClean="0">
                <a:solidFill>
                  <a:schemeClr val="accent1">
                    <a:lumMod val="75000"/>
                  </a:schemeClr>
                </a:solidFill>
              </a:rPr>
              <a:t> </a:t>
            </a:r>
            <a:r>
              <a:rPr lang="en-US" sz="2000" dirty="0" err="1" smtClean="0">
                <a:solidFill>
                  <a:schemeClr val="accent1">
                    <a:lumMod val="75000"/>
                  </a:schemeClr>
                </a:solidFill>
              </a:rPr>
              <a:t>penurunan</a:t>
            </a:r>
            <a:r>
              <a:rPr lang="en-US" sz="2000" dirty="0" smtClean="0">
                <a:solidFill>
                  <a:schemeClr val="accent1">
                    <a:lumMod val="75000"/>
                  </a:schemeClr>
                </a:solidFill>
              </a:rPr>
              <a:t> </a:t>
            </a:r>
            <a:r>
              <a:rPr lang="en-US" sz="2000" dirty="0" err="1" smtClean="0">
                <a:solidFill>
                  <a:schemeClr val="accent1">
                    <a:lumMod val="75000"/>
                  </a:schemeClr>
                </a:solidFill>
              </a:rPr>
              <a:t>kegunaan</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aktiva</a:t>
            </a:r>
            <a:r>
              <a:rPr lang="en-US" sz="2000" dirty="0" smtClean="0">
                <a:solidFill>
                  <a:schemeClr val="accent1">
                    <a:lumMod val="75000"/>
                  </a:schemeClr>
                </a:solidFill>
              </a:rPr>
              <a:t> </a:t>
            </a:r>
            <a:r>
              <a:rPr lang="en-US" sz="2000" dirty="0" err="1" smtClean="0">
                <a:solidFill>
                  <a:schemeClr val="accent1">
                    <a:lumMod val="75000"/>
                  </a:schemeClr>
                </a:solidFill>
              </a:rPr>
              <a:t>selama</a:t>
            </a:r>
            <a:r>
              <a:rPr lang="en-US" sz="2000" dirty="0" smtClean="0">
                <a:solidFill>
                  <a:schemeClr val="accent1">
                    <a:lumMod val="75000"/>
                  </a:schemeClr>
                </a:solidFill>
              </a:rPr>
              <a:t> </a:t>
            </a:r>
            <a:r>
              <a:rPr lang="en-US" sz="2000" dirty="0" err="1" smtClean="0">
                <a:solidFill>
                  <a:schemeClr val="accent1">
                    <a:lumMod val="75000"/>
                  </a:schemeClr>
                </a:solidFill>
              </a:rPr>
              <a:t>masa</a:t>
            </a:r>
            <a:r>
              <a:rPr lang="en-US" sz="2000" dirty="0" smtClean="0">
                <a:solidFill>
                  <a:schemeClr val="accent1">
                    <a:lumMod val="75000"/>
                  </a:schemeClr>
                </a:solidFill>
              </a:rPr>
              <a:t> </a:t>
            </a:r>
            <a:r>
              <a:rPr lang="en-US" sz="2000" dirty="0" err="1" smtClean="0">
                <a:solidFill>
                  <a:schemeClr val="accent1">
                    <a:lumMod val="75000"/>
                  </a:schemeClr>
                </a:solidFill>
              </a:rPr>
              <a:t>manfaat</a:t>
            </a:r>
            <a:r>
              <a:rPr lang="en-US" sz="2000" dirty="0" smtClean="0">
                <a:solidFill>
                  <a:schemeClr val="accent1">
                    <a:lumMod val="75000"/>
                  </a:schemeClr>
                </a:solidFill>
              </a:rPr>
              <a:t> </a:t>
            </a:r>
            <a:r>
              <a:rPr lang="en-US" sz="2000" dirty="0" err="1" smtClean="0">
                <a:solidFill>
                  <a:schemeClr val="accent1">
                    <a:lumMod val="75000"/>
                  </a:schemeClr>
                </a:solidFill>
              </a:rPr>
              <a:t>ekonomi</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a:t>
            </a:r>
            <a:r>
              <a:rPr lang="en-US" sz="2000" dirty="0" err="1" smtClean="0">
                <a:solidFill>
                  <a:schemeClr val="accent1">
                    <a:lumMod val="75000"/>
                  </a:schemeClr>
                </a:solidFill>
              </a:rPr>
              <a:t>wajar</a:t>
            </a:r>
            <a:r>
              <a:rPr lang="en-US" sz="2000" dirty="0" smtClean="0">
                <a:solidFill>
                  <a:schemeClr val="accent1">
                    <a:lumMod val="75000"/>
                  </a:schemeClr>
                </a:solidFill>
              </a:rPr>
              <a:t>) </a:t>
            </a:r>
            <a:r>
              <a:rPr lang="en-US" sz="2000" dirty="0" err="1" smtClean="0">
                <a:solidFill>
                  <a:schemeClr val="accent1">
                    <a:lumMod val="75000"/>
                  </a:schemeClr>
                </a:solidFill>
              </a:rPr>
              <a:t>atau</a:t>
            </a:r>
            <a:r>
              <a:rPr lang="en-US" sz="2000" dirty="0" smtClean="0">
                <a:solidFill>
                  <a:schemeClr val="accent1">
                    <a:lumMod val="75000"/>
                  </a:schemeClr>
                </a:solidFill>
              </a:rPr>
              <a:t> </a:t>
            </a:r>
            <a:r>
              <a:rPr lang="en-US" sz="2000" dirty="0" err="1" smtClean="0">
                <a:solidFill>
                  <a:schemeClr val="accent1">
                    <a:lumMod val="75000"/>
                  </a:schemeClr>
                </a:solidFill>
              </a:rPr>
              <a:t>jumlah</a:t>
            </a:r>
            <a:r>
              <a:rPr lang="en-US" sz="2000" dirty="0" smtClean="0">
                <a:solidFill>
                  <a:schemeClr val="accent1">
                    <a:lumMod val="75000"/>
                  </a:schemeClr>
                </a:solidFill>
              </a:rPr>
              <a:t> yang </a:t>
            </a:r>
            <a:r>
              <a:rPr lang="en-US" sz="2000" dirty="0" err="1" smtClean="0">
                <a:solidFill>
                  <a:schemeClr val="accent1">
                    <a:lumMod val="75000"/>
                  </a:schemeClr>
                </a:solidFill>
              </a:rPr>
              <a:t>diperbolehkan</a:t>
            </a:r>
            <a:r>
              <a:rPr lang="en-US" sz="2000" dirty="0" smtClean="0">
                <a:solidFill>
                  <a:schemeClr val="accent1">
                    <a:lumMod val="75000"/>
                  </a:schemeClr>
                </a:solidFill>
              </a:rPr>
              <a:t> </a:t>
            </a:r>
            <a:r>
              <a:rPr lang="en-US" sz="2000" dirty="0" err="1" smtClean="0">
                <a:solidFill>
                  <a:schemeClr val="accent1">
                    <a:lumMod val="75000"/>
                  </a:schemeClr>
                </a:solidFill>
              </a:rPr>
              <a:t>untuk</a:t>
            </a:r>
            <a:r>
              <a:rPr lang="en-US" sz="2000" dirty="0" smtClean="0">
                <a:solidFill>
                  <a:schemeClr val="accent1">
                    <a:lumMod val="75000"/>
                  </a:schemeClr>
                </a:solidFill>
              </a:rPr>
              <a:t> </a:t>
            </a:r>
            <a:r>
              <a:rPr lang="en-US" sz="2000" dirty="0" err="1" smtClean="0">
                <a:solidFill>
                  <a:schemeClr val="accent1">
                    <a:lumMod val="75000"/>
                  </a:schemeClr>
                </a:solidFill>
              </a:rPr>
              <a:t>tujuan</a:t>
            </a:r>
            <a:r>
              <a:rPr lang="en-US" sz="2000" dirty="0" smtClean="0">
                <a:solidFill>
                  <a:schemeClr val="accent1">
                    <a:lumMod val="75000"/>
                  </a:schemeClr>
                </a:solidFill>
              </a:rPr>
              <a:t> </a:t>
            </a:r>
            <a:r>
              <a:rPr lang="en-US" sz="2000" dirty="0" err="1" smtClean="0">
                <a:solidFill>
                  <a:schemeClr val="accent1">
                    <a:lumMod val="75000"/>
                  </a:schemeClr>
                </a:solidFill>
              </a:rPr>
              <a:t>pajak</a:t>
            </a:r>
            <a:r>
              <a:rPr lang="en-US" sz="2000" dirty="0" smtClean="0">
                <a:solidFill>
                  <a:schemeClr val="accent1">
                    <a:lumMod val="75000"/>
                  </a:schemeClr>
                </a:solidFill>
              </a:rPr>
              <a:t> (</a:t>
            </a:r>
            <a:r>
              <a:rPr lang="en-US" sz="2000" dirty="0" err="1" smtClean="0">
                <a:solidFill>
                  <a:schemeClr val="accent1">
                    <a:lumMod val="75000"/>
                  </a:schemeClr>
                </a:solidFill>
              </a:rPr>
              <a:t>kepatuhan</a:t>
            </a:r>
            <a:r>
              <a:rPr lang="en-US" sz="2000" dirty="0" smtClean="0">
                <a:solidFill>
                  <a:schemeClr val="accent1">
                    <a:lumMod val="75000"/>
                  </a:schemeClr>
                </a:solidFill>
              </a:rPr>
              <a:t> </a:t>
            </a:r>
            <a:r>
              <a:rPr lang="en-US" sz="2000" dirty="0" err="1" smtClean="0">
                <a:solidFill>
                  <a:schemeClr val="accent1">
                    <a:lumMod val="75000"/>
                  </a:schemeClr>
                </a:solidFill>
              </a:rPr>
              <a:t>hukum</a:t>
            </a:r>
            <a:r>
              <a:rPr lang="en-US" sz="2000" dirty="0" smtClean="0">
                <a:solidFill>
                  <a:schemeClr val="accent1">
                    <a:lumMod val="75000"/>
                  </a:schemeClr>
                </a:solidFill>
              </a:rPr>
              <a:t>), </a:t>
            </a:r>
          </a:p>
          <a:p>
            <a:pPr algn="just">
              <a:buNone/>
            </a:pPr>
            <a:r>
              <a:rPr lang="en-US" sz="2000" dirty="0" smtClean="0">
                <a:solidFill>
                  <a:schemeClr val="accent1">
                    <a:lumMod val="75000"/>
                  </a:schemeClr>
                </a:solidFill>
              </a:rPr>
              <a:t>	</a:t>
            </a:r>
            <a:r>
              <a:rPr lang="en-US" sz="2000" u="sng" dirty="0" smtClean="0">
                <a:solidFill>
                  <a:schemeClr val="accent1">
                    <a:lumMod val="75000"/>
                  </a:schemeClr>
                </a:solidFill>
              </a:rPr>
              <a:t>(2) </a:t>
            </a:r>
            <a:r>
              <a:rPr lang="en-US" sz="2000" u="sng" dirty="0" err="1" smtClean="0">
                <a:solidFill>
                  <a:schemeClr val="accent1">
                    <a:lumMod val="75000"/>
                  </a:schemeClr>
                </a:solidFill>
              </a:rPr>
              <a:t>sewa</a:t>
            </a:r>
            <a:r>
              <a:rPr lang="en-US" sz="2000" u="sng" dirty="0" smtClean="0">
                <a:solidFill>
                  <a:schemeClr val="accent1">
                    <a:lumMod val="75000"/>
                  </a:schemeClr>
                </a:solidFill>
              </a:rPr>
              <a:t> </a:t>
            </a:r>
            <a:r>
              <a:rPr lang="en-US" sz="2000" u="sng" dirty="0" err="1" smtClean="0">
                <a:solidFill>
                  <a:schemeClr val="accent1">
                    <a:lumMod val="75000"/>
                  </a:schemeClr>
                </a:solidFill>
              </a:rPr>
              <a:t>guna</a:t>
            </a:r>
            <a:r>
              <a:rPr lang="en-US" sz="2000" u="sng" dirty="0" smtClean="0">
                <a:solidFill>
                  <a:schemeClr val="accent1">
                    <a:lumMod val="75000"/>
                  </a:schemeClr>
                </a:solidFill>
              </a:rPr>
              <a:t> </a:t>
            </a:r>
            <a:r>
              <a:rPr lang="en-US" sz="2000" u="sng" dirty="0" err="1" smtClean="0">
                <a:solidFill>
                  <a:schemeClr val="accent1">
                    <a:lumMod val="75000"/>
                  </a:schemeClr>
                </a:solidFill>
              </a:rPr>
              <a:t>usaha</a:t>
            </a:r>
            <a:r>
              <a:rPr lang="en-US" sz="2000" u="sng" dirty="0" smtClean="0">
                <a:solidFill>
                  <a:schemeClr val="accent1">
                    <a:lumMod val="75000"/>
                  </a:schemeClr>
                </a:solidFill>
              </a:rPr>
              <a:t> yang </a:t>
            </a:r>
            <a:r>
              <a:rPr lang="en-US" sz="2000" u="sng" dirty="0" err="1" smtClean="0">
                <a:solidFill>
                  <a:schemeClr val="accent1">
                    <a:lumMod val="75000"/>
                  </a:schemeClr>
                </a:solidFill>
              </a:rPr>
              <a:t>memiliki</a:t>
            </a:r>
            <a:r>
              <a:rPr lang="en-US" sz="2000" u="sng" dirty="0" smtClean="0">
                <a:solidFill>
                  <a:schemeClr val="accent1">
                    <a:lumMod val="75000"/>
                  </a:schemeClr>
                </a:solidFill>
              </a:rPr>
              <a:t> </a:t>
            </a:r>
            <a:r>
              <a:rPr lang="en-US" sz="2000" u="sng" dirty="0" err="1" smtClean="0">
                <a:solidFill>
                  <a:schemeClr val="accent1">
                    <a:lumMod val="75000"/>
                  </a:schemeClr>
                </a:solidFill>
              </a:rPr>
              <a:t>substansi</a:t>
            </a:r>
            <a:r>
              <a:rPr lang="en-US" sz="2000" u="sng" dirty="0" smtClean="0">
                <a:solidFill>
                  <a:schemeClr val="accent1">
                    <a:lumMod val="75000"/>
                  </a:schemeClr>
                </a:solidFill>
              </a:rPr>
              <a:t> </a:t>
            </a:r>
            <a:r>
              <a:rPr lang="en-US" sz="2000" u="sng" dirty="0" err="1" smtClean="0">
                <a:solidFill>
                  <a:schemeClr val="accent1">
                    <a:lumMod val="75000"/>
                  </a:schemeClr>
                </a:solidFill>
              </a:rPr>
              <a:t>pembelian</a:t>
            </a:r>
            <a:r>
              <a:rPr lang="en-US" sz="2000" u="sng" dirty="0" smtClean="0">
                <a:solidFill>
                  <a:schemeClr val="accent1">
                    <a:lumMod val="75000"/>
                  </a:schemeClr>
                </a:solidFill>
              </a:rPr>
              <a:t> </a:t>
            </a:r>
            <a:r>
              <a:rPr lang="en-US" sz="2000" u="sng" dirty="0" err="1" smtClean="0">
                <a:solidFill>
                  <a:schemeClr val="accent1">
                    <a:lumMod val="75000"/>
                  </a:schemeClr>
                </a:solidFill>
              </a:rPr>
              <a:t>aktiva</a:t>
            </a:r>
            <a:r>
              <a:rPr lang="en-US" sz="2000" u="sng" dirty="0" smtClean="0">
                <a:solidFill>
                  <a:schemeClr val="accent1">
                    <a:lumMod val="75000"/>
                  </a:schemeClr>
                </a:solidFill>
              </a:rPr>
              <a:t> </a:t>
            </a:r>
            <a:r>
              <a:rPr lang="en-US" sz="2000" u="sng" dirty="0" err="1" smtClean="0">
                <a:solidFill>
                  <a:schemeClr val="accent1">
                    <a:lumMod val="75000"/>
                  </a:schemeClr>
                </a:solidFill>
              </a:rPr>
              <a:t>tetap</a:t>
            </a:r>
            <a:r>
              <a:rPr lang="en-US" sz="2000" u="sng" dirty="0" smtClean="0">
                <a:solidFill>
                  <a:schemeClr val="accent1">
                    <a:lumMod val="75000"/>
                  </a:schemeClr>
                </a:solidFill>
              </a:rPr>
              <a:t> </a:t>
            </a:r>
            <a:r>
              <a:rPr lang="en-US" sz="2000" dirty="0" err="1" smtClean="0">
                <a:solidFill>
                  <a:schemeClr val="accent1">
                    <a:lumMod val="75000"/>
                  </a:schemeClr>
                </a:solidFill>
              </a:rPr>
              <a:t>diperlakukan</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itu</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a:t>
            </a:r>
            <a:r>
              <a:rPr lang="en-US" sz="2000" dirty="0" err="1" smtClean="0">
                <a:solidFill>
                  <a:schemeClr val="accent1">
                    <a:lumMod val="75000"/>
                  </a:schemeClr>
                </a:solidFill>
              </a:rPr>
              <a:t>wajar</a:t>
            </a:r>
            <a:r>
              <a:rPr lang="en-US" sz="2000" dirty="0" smtClean="0">
                <a:solidFill>
                  <a:schemeClr val="accent1">
                    <a:lumMod val="75000"/>
                  </a:schemeClr>
                </a:solidFill>
              </a:rPr>
              <a:t>) </a:t>
            </a:r>
            <a:r>
              <a:rPr lang="en-US" sz="2000" dirty="0" err="1" smtClean="0">
                <a:solidFill>
                  <a:schemeClr val="accent1">
                    <a:lumMod val="75000"/>
                  </a:schemeClr>
                </a:solidFill>
              </a:rPr>
              <a:t>atau</a:t>
            </a:r>
            <a:r>
              <a:rPr lang="en-US" sz="2000" dirty="0" smtClean="0">
                <a:solidFill>
                  <a:schemeClr val="accent1">
                    <a:lumMod val="75000"/>
                  </a:schemeClr>
                </a:solidFill>
              </a:rPr>
              <a:t> </a:t>
            </a:r>
            <a:r>
              <a:rPr lang="en-US" sz="2000" dirty="0" err="1" smtClean="0">
                <a:solidFill>
                  <a:schemeClr val="accent1">
                    <a:lumMod val="75000"/>
                  </a:schemeClr>
                </a:solidFill>
              </a:rPr>
              <a:t>diperlakukan</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sewa</a:t>
            </a:r>
            <a:r>
              <a:rPr lang="en-US" sz="2000" dirty="0" smtClean="0">
                <a:solidFill>
                  <a:schemeClr val="accent1">
                    <a:lumMod val="75000"/>
                  </a:schemeClr>
                </a:solidFill>
              </a:rPr>
              <a:t> </a:t>
            </a:r>
            <a:r>
              <a:rPr lang="en-US" sz="2000" dirty="0" err="1" smtClean="0">
                <a:solidFill>
                  <a:schemeClr val="accent1">
                    <a:lumMod val="75000"/>
                  </a:schemeClr>
                </a:solidFill>
              </a:rPr>
              <a:t>guna</a:t>
            </a:r>
            <a:r>
              <a:rPr lang="en-US" sz="2000" dirty="0" smtClean="0">
                <a:solidFill>
                  <a:schemeClr val="accent1">
                    <a:lumMod val="75000"/>
                  </a:schemeClr>
                </a:solidFill>
              </a:rPr>
              <a:t> </a:t>
            </a:r>
            <a:r>
              <a:rPr lang="en-US" sz="2000" dirty="0" err="1" smtClean="0">
                <a:solidFill>
                  <a:schemeClr val="accent1">
                    <a:lumMod val="75000"/>
                  </a:schemeClr>
                </a:solidFill>
              </a:rPr>
              <a:t>usaha</a:t>
            </a:r>
            <a:r>
              <a:rPr lang="en-US" sz="2000" dirty="0" smtClean="0">
                <a:solidFill>
                  <a:schemeClr val="accent1">
                    <a:lumMod val="75000"/>
                  </a:schemeClr>
                </a:solidFill>
              </a:rPr>
              <a:t> </a:t>
            </a:r>
            <a:r>
              <a:rPr lang="en-US" sz="2000" dirty="0" err="1" smtClean="0">
                <a:solidFill>
                  <a:schemeClr val="accent1">
                    <a:lumMod val="75000"/>
                  </a:schemeClr>
                </a:solidFill>
              </a:rPr>
              <a:t>operasi</a:t>
            </a:r>
            <a:r>
              <a:rPr lang="en-US" sz="2000" dirty="0" smtClean="0">
                <a:solidFill>
                  <a:schemeClr val="accent1">
                    <a:lumMod val="75000"/>
                  </a:schemeClr>
                </a:solidFill>
              </a:rPr>
              <a:t> yang </a:t>
            </a:r>
            <a:r>
              <a:rPr lang="en-US" sz="2000" dirty="0" err="1" smtClean="0">
                <a:solidFill>
                  <a:schemeClr val="accent1">
                    <a:lumMod val="75000"/>
                  </a:schemeClr>
                </a:solidFill>
              </a:rPr>
              <a:t>biasa</a:t>
            </a:r>
            <a:r>
              <a:rPr lang="en-US" sz="2000" dirty="0" smtClean="0">
                <a:solidFill>
                  <a:schemeClr val="accent1">
                    <a:lumMod val="75000"/>
                  </a:schemeClr>
                </a:solidFill>
              </a:rPr>
              <a:t> (</a:t>
            </a:r>
            <a:r>
              <a:rPr lang="en-US" sz="2000" dirty="0" err="1" smtClean="0">
                <a:solidFill>
                  <a:schemeClr val="accent1">
                    <a:lumMod val="75000"/>
                  </a:schemeClr>
                </a:solidFill>
              </a:rPr>
              <a:t>kepatuhan</a:t>
            </a:r>
            <a:r>
              <a:rPr lang="en-US" sz="2000" dirty="0" smtClean="0">
                <a:solidFill>
                  <a:schemeClr val="accent1">
                    <a:lumMod val="75000"/>
                  </a:schemeClr>
                </a:solidFill>
              </a:rPr>
              <a:t> </a:t>
            </a:r>
            <a:r>
              <a:rPr lang="en-US" sz="2000" dirty="0" err="1" smtClean="0">
                <a:solidFill>
                  <a:schemeClr val="accent1">
                    <a:lumMod val="75000"/>
                  </a:schemeClr>
                </a:solidFill>
              </a:rPr>
              <a:t>hukum</a:t>
            </a:r>
            <a:r>
              <a:rPr lang="en-US" sz="2000" dirty="0" smtClean="0">
                <a:solidFill>
                  <a:schemeClr val="accent1">
                    <a:lumMod val="75000"/>
                  </a:schemeClr>
                </a:solidFill>
              </a:rPr>
              <a:t>),</a:t>
            </a:r>
          </a:p>
          <a:p>
            <a:pPr algn="just">
              <a:buNone/>
            </a:pPr>
            <a:r>
              <a:rPr lang="en-US" sz="2000" dirty="0" smtClean="0">
                <a:solidFill>
                  <a:schemeClr val="accent1">
                    <a:lumMod val="75000"/>
                  </a:schemeClr>
                </a:solidFill>
              </a:rPr>
              <a:t>	</a:t>
            </a:r>
            <a:r>
              <a:rPr lang="en-US" sz="2000" u="sng" dirty="0" smtClean="0">
                <a:solidFill>
                  <a:schemeClr val="accent1">
                    <a:lumMod val="75000"/>
                  </a:schemeClr>
                </a:solidFill>
              </a:rPr>
              <a:t>(3) pension </a:t>
            </a:r>
            <a:r>
              <a:rPr lang="en-US" sz="2000" u="sng" dirty="0" err="1" smtClean="0">
                <a:solidFill>
                  <a:schemeClr val="accent1">
                    <a:lumMod val="75000"/>
                  </a:schemeClr>
                </a:solidFill>
              </a:rPr>
              <a:t>dengan</a:t>
            </a:r>
            <a:r>
              <a:rPr lang="en-US" sz="2000" u="sng" dirty="0" smtClean="0">
                <a:solidFill>
                  <a:schemeClr val="accent1">
                    <a:lumMod val="75000"/>
                  </a:schemeClr>
                </a:solidFill>
              </a:rPr>
              <a:t> </a:t>
            </a:r>
            <a:r>
              <a:rPr lang="en-US" sz="2000" u="sng" dirty="0" err="1" smtClean="0">
                <a:solidFill>
                  <a:schemeClr val="accent1">
                    <a:lumMod val="75000"/>
                  </a:schemeClr>
                </a:solidFill>
              </a:rPr>
              <a:t>biaya</a:t>
            </a:r>
            <a:r>
              <a:rPr lang="en-US" sz="2000" u="sng" dirty="0" smtClean="0">
                <a:solidFill>
                  <a:schemeClr val="accent1">
                    <a:lumMod val="75000"/>
                  </a:schemeClr>
                </a:solidFill>
              </a:rPr>
              <a:t> yang </a:t>
            </a:r>
            <a:r>
              <a:rPr lang="en-US" sz="2000" u="sng" dirty="0" err="1" smtClean="0">
                <a:solidFill>
                  <a:schemeClr val="accent1">
                    <a:lumMod val="75000"/>
                  </a:schemeClr>
                </a:solidFill>
              </a:rPr>
              <a:t>diakrual</a:t>
            </a:r>
            <a:r>
              <a:rPr lang="en-US" sz="2000" u="sng" dirty="0" smtClean="0">
                <a:solidFill>
                  <a:schemeClr val="accent1">
                    <a:lumMod val="75000"/>
                  </a:schemeClr>
                </a:solidFill>
              </a:rPr>
              <a:t> </a:t>
            </a:r>
          </a:p>
          <a:p>
            <a:pPr algn="just">
              <a:buNone/>
            </a:pP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saat</a:t>
            </a:r>
            <a:r>
              <a:rPr lang="en-US" sz="2000" dirty="0" smtClean="0">
                <a:solidFill>
                  <a:schemeClr val="accent1">
                    <a:lumMod val="75000"/>
                  </a:schemeClr>
                </a:solidFill>
              </a:rPr>
              <a:t> </a:t>
            </a:r>
            <a:r>
              <a:rPr lang="en-US" sz="2000" dirty="0" err="1" smtClean="0">
                <a:solidFill>
                  <a:schemeClr val="accent1">
                    <a:lumMod val="75000"/>
                  </a:schemeClr>
                </a:solidFill>
              </a:rPr>
              <a:t>dihasilkan</a:t>
            </a:r>
            <a:r>
              <a:rPr lang="en-US" sz="2000" dirty="0" smtClean="0">
                <a:solidFill>
                  <a:schemeClr val="accent1">
                    <a:lumMod val="75000"/>
                  </a:schemeClr>
                </a:solidFill>
              </a:rPr>
              <a:t> </a:t>
            </a:r>
            <a:r>
              <a:rPr lang="en-US" sz="2000" dirty="0" err="1" smtClean="0">
                <a:solidFill>
                  <a:schemeClr val="accent1">
                    <a:lumMod val="75000"/>
                  </a:schemeClr>
                </a:solidFill>
              </a:rPr>
              <a:t>oleh</a:t>
            </a:r>
            <a:r>
              <a:rPr lang="en-US" sz="2000" dirty="0" smtClean="0">
                <a:solidFill>
                  <a:schemeClr val="accent1">
                    <a:lumMod val="75000"/>
                  </a:schemeClr>
                </a:solidFill>
              </a:rPr>
              <a:t> </a:t>
            </a:r>
            <a:r>
              <a:rPr lang="en-US" sz="2000" dirty="0" err="1" smtClean="0">
                <a:solidFill>
                  <a:schemeClr val="accent1">
                    <a:lumMod val="75000"/>
                  </a:schemeClr>
                </a:solidFill>
              </a:rPr>
              <a:t>karyawan</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a:t>
            </a:r>
            <a:r>
              <a:rPr lang="en-US" sz="2000" dirty="0" err="1" smtClean="0">
                <a:solidFill>
                  <a:schemeClr val="accent1">
                    <a:lumMod val="75000"/>
                  </a:schemeClr>
                </a:solidFill>
              </a:rPr>
              <a:t>wajar</a:t>
            </a:r>
            <a:r>
              <a:rPr lang="en-US" sz="2000" dirty="0" smtClean="0">
                <a:solidFill>
                  <a:schemeClr val="accent1">
                    <a:lumMod val="75000"/>
                  </a:schemeClr>
                </a:solidFill>
              </a:rPr>
              <a:t>) </a:t>
            </a:r>
            <a:r>
              <a:rPr lang="en-US" sz="2000" dirty="0" err="1" smtClean="0">
                <a:solidFill>
                  <a:schemeClr val="accent1">
                    <a:lumMod val="75000"/>
                  </a:schemeClr>
                </a:solidFill>
              </a:rPr>
              <a:t>atau</a:t>
            </a:r>
            <a:r>
              <a:rPr lang="en-US" sz="2000" dirty="0" smtClean="0">
                <a:solidFill>
                  <a:schemeClr val="accent1">
                    <a:lumMod val="75000"/>
                  </a:schemeClr>
                </a:solidFill>
              </a:rPr>
              <a:t> </a:t>
            </a:r>
            <a:r>
              <a:rPr lang="en-US" sz="2000" dirty="0" err="1" smtClean="0">
                <a:solidFill>
                  <a:schemeClr val="accent1">
                    <a:lumMod val="75000"/>
                  </a:schemeClr>
                </a:solidFill>
              </a:rPr>
              <a:t>dibebankan</a:t>
            </a:r>
            <a:r>
              <a:rPr lang="en-US" sz="2000" dirty="0" smtClean="0">
                <a:solidFill>
                  <a:schemeClr val="accent1">
                    <a:lumMod val="75000"/>
                  </a:schemeClr>
                </a:solidFill>
              </a:rPr>
              <a:t> </a:t>
            </a:r>
            <a:r>
              <a:rPr lang="en-US" sz="2000" dirty="0" err="1" smtClean="0">
                <a:solidFill>
                  <a:schemeClr val="accent1">
                    <a:lumMod val="75000"/>
                  </a:schemeClr>
                </a:solidFill>
              </a:rPr>
              <a:t>menurut</a:t>
            </a:r>
            <a:r>
              <a:rPr lang="en-US" sz="2000" dirty="0" smtClean="0">
                <a:solidFill>
                  <a:schemeClr val="accent1">
                    <a:lumMod val="75000"/>
                  </a:schemeClr>
                </a:solidFill>
              </a:rPr>
              <a:t> </a:t>
            </a:r>
            <a:r>
              <a:rPr lang="en-US" sz="2000" dirty="0" err="1" smtClean="0">
                <a:solidFill>
                  <a:schemeClr val="accent1">
                    <a:lumMod val="75000"/>
                  </a:schemeClr>
                </a:solidFill>
              </a:rPr>
              <a:t>dasar</a:t>
            </a:r>
            <a:r>
              <a:rPr lang="en-US" sz="2000" dirty="0" smtClean="0">
                <a:solidFill>
                  <a:schemeClr val="accent1">
                    <a:lumMod val="75000"/>
                  </a:schemeClr>
                </a:solidFill>
              </a:rPr>
              <a:t> </a:t>
            </a:r>
            <a:r>
              <a:rPr lang="en-US" sz="2000" dirty="0" err="1" smtClean="0">
                <a:solidFill>
                  <a:schemeClr val="accent1">
                    <a:lumMod val="75000"/>
                  </a:schemeClr>
                </a:solidFill>
              </a:rPr>
              <a:t>dibayar</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saat</a:t>
            </a:r>
            <a:r>
              <a:rPr lang="en-US" sz="2000" dirty="0" smtClean="0">
                <a:solidFill>
                  <a:schemeClr val="accent1">
                    <a:lumMod val="75000"/>
                  </a:schemeClr>
                </a:solidFill>
              </a:rPr>
              <a:t> </a:t>
            </a:r>
            <a:r>
              <a:rPr lang="en-US" sz="2000" dirty="0" err="1" smtClean="0">
                <a:solidFill>
                  <a:schemeClr val="accent1">
                    <a:lumMod val="75000"/>
                  </a:schemeClr>
                </a:solidFill>
              </a:rPr>
              <a:t>berhenti</a:t>
            </a:r>
            <a:r>
              <a:rPr lang="en-US" sz="2000" dirty="0" smtClean="0">
                <a:solidFill>
                  <a:schemeClr val="accent1">
                    <a:lumMod val="75000"/>
                  </a:schemeClr>
                </a:solidFill>
              </a:rPr>
              <a:t> </a:t>
            </a:r>
            <a:r>
              <a:rPr lang="en-US" sz="2000" dirty="0" err="1" smtClean="0">
                <a:solidFill>
                  <a:schemeClr val="accent1">
                    <a:lumMod val="75000"/>
                  </a:schemeClr>
                </a:solidFill>
              </a:rPr>
              <a:t>kerja</a:t>
            </a:r>
            <a:r>
              <a:rPr lang="en-US" sz="2000" dirty="0" smtClean="0">
                <a:solidFill>
                  <a:schemeClr val="accent1">
                    <a:lumMod val="75000"/>
                  </a:schemeClr>
                </a:solidFill>
              </a:rPr>
              <a:t> (</a:t>
            </a:r>
            <a:r>
              <a:rPr lang="en-US" sz="2000" dirty="0" err="1" smtClean="0">
                <a:solidFill>
                  <a:schemeClr val="accent1">
                    <a:lumMod val="75000"/>
                  </a:schemeClr>
                </a:solidFill>
              </a:rPr>
              <a:t>kepatuhan</a:t>
            </a:r>
            <a:r>
              <a:rPr lang="en-US" sz="2000" dirty="0" smtClean="0">
                <a:solidFill>
                  <a:schemeClr val="accent1">
                    <a:lumMod val="75000"/>
                  </a:schemeClr>
                </a:solidFill>
              </a:rPr>
              <a:t> </a:t>
            </a:r>
            <a:r>
              <a:rPr lang="en-US" sz="2000" dirty="0" err="1" smtClean="0">
                <a:solidFill>
                  <a:schemeClr val="accent1">
                    <a:lumMod val="75000"/>
                  </a:schemeClr>
                </a:solidFill>
              </a:rPr>
              <a:t>hukum</a:t>
            </a:r>
            <a:r>
              <a:rPr lang="en-US" sz="2000" dirty="0" smtClean="0">
                <a:solidFill>
                  <a:schemeClr val="accent1">
                    <a:lumMod val="75000"/>
                  </a:schemeClr>
                </a:solidFill>
              </a:rPr>
              <a:t>). </a:t>
            </a:r>
          </a:p>
          <a:p>
            <a:pPr algn="just"/>
            <a:endParaRPr lang="en-US" sz="2000" dirty="0">
              <a:solidFill>
                <a:schemeClr val="accent1">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09600"/>
          </a:xfrm>
        </p:spPr>
        <p:txBody>
          <a:bodyPr>
            <a:normAutofit/>
          </a:bodyPr>
          <a:lstStyle/>
          <a:p>
            <a:r>
              <a:rPr lang="fi-FI" sz="2800" b="1" dirty="0" smtClean="0"/>
              <a:t>KLASIFIKASI AKUNTANSI DAN SISTEM PELAPORAN</a:t>
            </a:r>
            <a:endParaRPr lang="en-US" sz="2800" dirty="0"/>
          </a:p>
        </p:txBody>
      </p:sp>
      <p:sp>
        <p:nvSpPr>
          <p:cNvPr id="3" name="Content Placeholder 2"/>
          <p:cNvSpPr>
            <a:spLocks noGrp="1"/>
          </p:cNvSpPr>
          <p:nvPr>
            <p:ph idx="1"/>
          </p:nvPr>
        </p:nvSpPr>
        <p:spPr>
          <a:xfrm>
            <a:off x="457200" y="1066800"/>
            <a:ext cx="8229600" cy="5257800"/>
          </a:xfrm>
        </p:spPr>
        <p:txBody>
          <a:bodyPr>
            <a:noAutofit/>
          </a:bodyPr>
          <a:lstStyle/>
          <a:p>
            <a:pPr>
              <a:buNone/>
            </a:pPr>
            <a:r>
              <a:rPr lang="fi-FI" sz="1400" dirty="0" smtClean="0">
                <a:solidFill>
                  <a:schemeClr val="accent1">
                    <a:lumMod val="75000"/>
                  </a:schemeClr>
                </a:solidFill>
              </a:rPr>
              <a:t>Terdapat 2 pendekatan untuk klasifikasi sistem akuntansi yaitu :</a:t>
            </a:r>
          </a:p>
          <a:p>
            <a:pPr>
              <a:buNone/>
            </a:pPr>
            <a:r>
              <a:rPr lang="en-US" sz="1400" b="1" dirty="0" smtClean="0">
                <a:solidFill>
                  <a:schemeClr val="accent1">
                    <a:lumMod val="75000"/>
                  </a:schemeClr>
                </a:solidFill>
              </a:rPr>
              <a:t>1.     </a:t>
            </a:r>
            <a:r>
              <a:rPr lang="en-US" sz="1400" b="1" dirty="0" err="1" smtClean="0">
                <a:solidFill>
                  <a:schemeClr val="accent1">
                    <a:lumMod val="75000"/>
                  </a:schemeClr>
                </a:solidFill>
              </a:rPr>
              <a:t>Pendekatan</a:t>
            </a:r>
            <a:r>
              <a:rPr lang="en-US" sz="1400" b="1" dirty="0" smtClean="0">
                <a:solidFill>
                  <a:schemeClr val="accent1">
                    <a:lumMod val="75000"/>
                  </a:schemeClr>
                </a:solidFill>
              </a:rPr>
              <a:t> </a:t>
            </a:r>
            <a:r>
              <a:rPr lang="en-US" sz="1400" b="1" dirty="0" err="1" smtClean="0">
                <a:solidFill>
                  <a:schemeClr val="accent1">
                    <a:lumMod val="75000"/>
                  </a:schemeClr>
                </a:solidFill>
              </a:rPr>
              <a:t>Deduktif</a:t>
            </a:r>
            <a:endParaRPr lang="en-US" sz="1400" dirty="0" smtClean="0">
              <a:solidFill>
                <a:schemeClr val="accent1">
                  <a:lumMod val="75000"/>
                </a:schemeClr>
              </a:solidFill>
            </a:endParaRPr>
          </a:p>
          <a:p>
            <a:pPr>
              <a:buNone/>
            </a:pPr>
            <a:r>
              <a:rPr lang="en-US" sz="1400" dirty="0" smtClean="0">
                <a:solidFill>
                  <a:schemeClr val="accent1">
                    <a:lumMod val="75000"/>
                  </a:schemeClr>
                </a:solidFill>
              </a:rPr>
              <a:t>	</a:t>
            </a:r>
            <a:r>
              <a:rPr lang="en-US" sz="1400" dirty="0" err="1" smtClean="0">
                <a:solidFill>
                  <a:schemeClr val="accent1">
                    <a:lumMod val="75000"/>
                  </a:schemeClr>
                </a:solidFill>
              </a:rPr>
              <a:t>Berkaitan</a:t>
            </a:r>
            <a:r>
              <a:rPr lang="en-US" sz="1400" dirty="0" smtClean="0">
                <a:solidFill>
                  <a:schemeClr val="accent1">
                    <a:lumMod val="75000"/>
                  </a:schemeClr>
                </a:solidFill>
              </a:rPr>
              <a:t> </a:t>
            </a:r>
            <a:r>
              <a:rPr lang="en-US" sz="1400" dirty="0" err="1" smtClean="0">
                <a:solidFill>
                  <a:schemeClr val="accent1">
                    <a:lumMod val="75000"/>
                  </a:schemeClr>
                </a:solidFill>
              </a:rPr>
              <a:t>dengan</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deduktif</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 </a:t>
            </a:r>
            <a:r>
              <a:rPr lang="en-US" sz="1400" dirty="0" err="1" smtClean="0">
                <a:solidFill>
                  <a:schemeClr val="accent1">
                    <a:lumMod val="75000"/>
                  </a:schemeClr>
                </a:solidFill>
              </a:rPr>
              <a:t>ada</a:t>
            </a:r>
            <a:r>
              <a:rPr lang="en-US" sz="1400" dirty="0" smtClean="0">
                <a:solidFill>
                  <a:schemeClr val="accent1">
                    <a:lumMod val="75000"/>
                  </a:schemeClr>
                </a:solidFill>
              </a:rPr>
              <a:t> </a:t>
            </a:r>
            <a:r>
              <a:rPr lang="en-US" sz="1400" dirty="0" err="1" smtClean="0">
                <a:solidFill>
                  <a:schemeClr val="accent1">
                    <a:lumMod val="75000"/>
                  </a:schemeClr>
                </a:solidFill>
              </a:rPr>
              <a:t>empat</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dalam</a:t>
            </a:r>
            <a:r>
              <a:rPr lang="en-US" sz="1400" dirty="0" smtClean="0">
                <a:solidFill>
                  <a:schemeClr val="accent1">
                    <a:lumMod val="75000"/>
                  </a:schemeClr>
                </a:solidFill>
              </a:rPr>
              <a:t> </a:t>
            </a:r>
            <a:r>
              <a:rPr lang="en-US" sz="1400" dirty="0" err="1" smtClean="0">
                <a:solidFill>
                  <a:schemeClr val="accent1">
                    <a:lumMod val="75000"/>
                  </a:schemeClr>
                </a:solidFill>
              </a:rPr>
              <a:t>perkembangan</a:t>
            </a: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a:t>
            </a:r>
          </a:p>
          <a:p>
            <a:pPr>
              <a:buNone/>
            </a:pPr>
            <a:r>
              <a:rPr lang="en-US" sz="1400" i="1" dirty="0" smtClean="0">
                <a:solidFill>
                  <a:schemeClr val="accent1">
                    <a:lumMod val="75000"/>
                  </a:schemeClr>
                </a:solidFill>
              </a:rPr>
              <a:t>	1. Macroeconomic Pattern</a:t>
            </a:r>
            <a:endParaRPr lang="en-US" sz="1400" dirty="0" smtClean="0">
              <a:solidFill>
                <a:schemeClr val="accent1">
                  <a:lumMod val="75000"/>
                </a:schemeClr>
              </a:solidFill>
            </a:endParaRPr>
          </a:p>
          <a:p>
            <a:pPr>
              <a:buNone/>
            </a:pPr>
            <a:r>
              <a:rPr lang="en-US" sz="1400" dirty="0" smtClean="0">
                <a:solidFill>
                  <a:schemeClr val="accent1">
                    <a:lumMod val="75000"/>
                  </a:schemeClr>
                </a:solidFill>
              </a:rPr>
              <a:t>	</a:t>
            </a:r>
            <a:r>
              <a:rPr lang="en-US" sz="1400" dirty="0" err="1" smtClean="0">
                <a:solidFill>
                  <a:schemeClr val="accent1">
                    <a:lumMod val="75000"/>
                  </a:schemeClr>
                </a:solidFill>
              </a:rPr>
              <a:t>Dalam</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 </a:t>
            </a:r>
            <a:r>
              <a:rPr lang="en-US" sz="1400" dirty="0" err="1" smtClean="0">
                <a:solidFill>
                  <a:schemeClr val="accent1">
                    <a:lumMod val="75000"/>
                  </a:schemeClr>
                </a:solidFill>
              </a:rPr>
              <a:t>bisa</a:t>
            </a:r>
            <a:r>
              <a:rPr lang="en-US" sz="1400" dirty="0" smtClean="0">
                <a:solidFill>
                  <a:schemeClr val="accent1">
                    <a:lumMod val="75000"/>
                  </a:schemeClr>
                </a:solidFill>
              </a:rPr>
              <a:t> </a:t>
            </a:r>
            <a:r>
              <a:rPr lang="en-US" sz="1400" dirty="0" err="1" smtClean="0">
                <a:solidFill>
                  <a:schemeClr val="accent1">
                    <a:lumMod val="75000"/>
                  </a:schemeClr>
                </a:solidFill>
              </a:rPr>
              <a:t>dilihat</a:t>
            </a:r>
            <a:r>
              <a:rPr lang="en-US" sz="1400" dirty="0" smtClean="0">
                <a:solidFill>
                  <a:schemeClr val="accent1">
                    <a:lumMod val="75000"/>
                  </a:schemeClr>
                </a:solidFill>
              </a:rPr>
              <a:t> </a:t>
            </a:r>
            <a:r>
              <a:rPr lang="en-US" sz="1400" dirty="0" err="1" smtClean="0">
                <a:solidFill>
                  <a:schemeClr val="accent1">
                    <a:lumMod val="75000"/>
                  </a:schemeClr>
                </a:solidFill>
              </a:rPr>
              <a:t>bahwa</a:t>
            </a:r>
            <a:r>
              <a:rPr lang="en-US" sz="1400" dirty="0" smtClean="0">
                <a:solidFill>
                  <a:schemeClr val="accent1">
                    <a:lumMod val="75000"/>
                  </a:schemeClr>
                </a:solidFill>
              </a:rPr>
              <a:t> </a:t>
            </a:r>
            <a:r>
              <a:rPr lang="en-US" sz="1400" dirty="0" err="1" smtClean="0">
                <a:solidFill>
                  <a:schemeClr val="accent1">
                    <a:lumMod val="75000"/>
                  </a:schemeClr>
                </a:solidFill>
              </a:rPr>
              <a:t>ternyata</a:t>
            </a: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untuk</a:t>
            </a:r>
            <a:r>
              <a:rPr lang="en-US" sz="1400" dirty="0" smtClean="0">
                <a:solidFill>
                  <a:schemeClr val="accent1">
                    <a:lumMod val="75000"/>
                  </a:schemeClr>
                </a:solidFill>
              </a:rPr>
              <a:t> </a:t>
            </a:r>
            <a:r>
              <a:rPr lang="en-US" sz="1400" dirty="0" err="1" smtClean="0">
                <a:solidFill>
                  <a:schemeClr val="accent1">
                    <a:lumMod val="75000"/>
                  </a:schemeClr>
                </a:solidFill>
              </a:rPr>
              <a:t>bisnis</a:t>
            </a:r>
            <a:r>
              <a:rPr lang="en-US" sz="1400" dirty="0" smtClean="0">
                <a:solidFill>
                  <a:schemeClr val="accent1">
                    <a:lumMod val="75000"/>
                  </a:schemeClr>
                </a:solidFill>
              </a:rPr>
              <a:t> </a:t>
            </a:r>
            <a:r>
              <a:rPr lang="en-US" sz="1400" dirty="0" err="1" smtClean="0">
                <a:solidFill>
                  <a:schemeClr val="accent1">
                    <a:lumMod val="75000"/>
                  </a:schemeClr>
                </a:solidFill>
              </a:rPr>
              <a:t>berhubungan</a:t>
            </a:r>
            <a:r>
              <a:rPr lang="en-US" sz="1400" dirty="0" smtClean="0">
                <a:solidFill>
                  <a:schemeClr val="accent1">
                    <a:lumMod val="75000"/>
                  </a:schemeClr>
                </a:solidFill>
              </a:rPr>
              <a:t> </a:t>
            </a:r>
            <a:r>
              <a:rPr lang="en-US" sz="1400" dirty="0" err="1" smtClean="0">
                <a:solidFill>
                  <a:schemeClr val="accent1">
                    <a:lumMod val="75000"/>
                  </a:schemeClr>
                </a:solidFill>
              </a:rPr>
              <a:t>erat</a:t>
            </a:r>
            <a:r>
              <a:rPr lang="en-US" sz="1400" dirty="0" smtClean="0">
                <a:solidFill>
                  <a:schemeClr val="accent1">
                    <a:lumMod val="75000"/>
                  </a:schemeClr>
                </a:solidFill>
              </a:rPr>
              <a:t> </a:t>
            </a:r>
            <a:r>
              <a:rPr lang="en-US" sz="1400" dirty="0" err="1" smtClean="0">
                <a:solidFill>
                  <a:schemeClr val="accent1">
                    <a:lumMod val="75000"/>
                  </a:schemeClr>
                </a:solidFill>
              </a:rPr>
              <a:t>dengan</a:t>
            </a:r>
            <a:r>
              <a:rPr lang="en-US" sz="1400" dirty="0" smtClean="0">
                <a:solidFill>
                  <a:schemeClr val="accent1">
                    <a:lumMod val="75000"/>
                  </a:schemeClr>
                </a:solidFill>
              </a:rPr>
              <a:t> </a:t>
            </a:r>
            <a:r>
              <a:rPr lang="en-US" sz="1400" dirty="0" err="1" smtClean="0">
                <a:solidFill>
                  <a:schemeClr val="accent1">
                    <a:lumMod val="75000"/>
                  </a:schemeClr>
                </a:solidFill>
              </a:rPr>
              <a:t>kebijakan</a:t>
            </a:r>
            <a:r>
              <a:rPr lang="en-US" sz="1400" dirty="0" smtClean="0">
                <a:solidFill>
                  <a:schemeClr val="accent1">
                    <a:lumMod val="75000"/>
                  </a:schemeClr>
                </a:solidFill>
              </a:rPr>
              <a:t> </a:t>
            </a:r>
            <a:r>
              <a:rPr lang="en-US" sz="1400" dirty="0" err="1" smtClean="0">
                <a:solidFill>
                  <a:schemeClr val="accent1">
                    <a:lumMod val="75000"/>
                  </a:schemeClr>
                </a:solidFill>
              </a:rPr>
              <a:t>perekonomian</a:t>
            </a:r>
            <a:r>
              <a:rPr lang="en-US" sz="1400" dirty="0" smtClean="0">
                <a:solidFill>
                  <a:schemeClr val="accent1">
                    <a:lumMod val="75000"/>
                  </a:schemeClr>
                </a:solidFill>
              </a:rPr>
              <a:t> </a:t>
            </a:r>
            <a:r>
              <a:rPr lang="en-US" sz="1400" dirty="0" err="1" smtClean="0">
                <a:solidFill>
                  <a:schemeClr val="accent1">
                    <a:lumMod val="75000"/>
                  </a:schemeClr>
                </a:solidFill>
              </a:rPr>
              <a:t>nasional</a:t>
            </a:r>
            <a:r>
              <a:rPr lang="en-US" sz="1400" dirty="0" smtClean="0">
                <a:solidFill>
                  <a:schemeClr val="accent1">
                    <a:lumMod val="75000"/>
                  </a:schemeClr>
                </a:solidFill>
              </a:rPr>
              <a:t>.  </a:t>
            </a:r>
            <a:r>
              <a:rPr lang="en-US" sz="1400" dirty="0" err="1" smtClean="0">
                <a:solidFill>
                  <a:schemeClr val="accent1">
                    <a:lumMod val="75000"/>
                  </a:schemeClr>
                </a:solidFill>
              </a:rPr>
              <a:t>Tujuan</a:t>
            </a:r>
            <a:r>
              <a:rPr lang="en-US" sz="1400" dirty="0" smtClean="0">
                <a:solidFill>
                  <a:schemeClr val="accent1">
                    <a:lumMod val="75000"/>
                  </a:schemeClr>
                </a:solidFill>
              </a:rPr>
              <a:t> </a:t>
            </a:r>
            <a:r>
              <a:rPr lang="en-US" sz="1400" dirty="0" err="1" smtClean="0">
                <a:solidFill>
                  <a:schemeClr val="accent1">
                    <a:lumMod val="75000"/>
                  </a:schemeClr>
                </a:solidFill>
              </a:rPr>
              <a:t>perusahaan</a:t>
            </a:r>
            <a:r>
              <a:rPr lang="en-US" sz="1400" dirty="0" smtClean="0">
                <a:solidFill>
                  <a:schemeClr val="accent1">
                    <a:lumMod val="75000"/>
                  </a:schemeClr>
                </a:solidFill>
              </a:rPr>
              <a:t> </a:t>
            </a:r>
            <a:r>
              <a:rPr lang="en-US" sz="1400" dirty="0" err="1" smtClean="0">
                <a:solidFill>
                  <a:schemeClr val="accent1">
                    <a:lumMod val="75000"/>
                  </a:schemeClr>
                </a:solidFill>
              </a:rPr>
              <a:t>biasanya</a:t>
            </a:r>
            <a:r>
              <a:rPr lang="en-US" sz="1400" dirty="0" smtClean="0">
                <a:solidFill>
                  <a:schemeClr val="accent1">
                    <a:lumMod val="75000"/>
                  </a:schemeClr>
                </a:solidFill>
              </a:rPr>
              <a:t> </a:t>
            </a:r>
            <a:r>
              <a:rPr lang="en-US" sz="1400" dirty="0" err="1" smtClean="0">
                <a:solidFill>
                  <a:schemeClr val="accent1">
                    <a:lumMod val="75000"/>
                  </a:schemeClr>
                </a:solidFill>
              </a:rPr>
              <a:t>mengikuti</a:t>
            </a:r>
            <a:r>
              <a:rPr lang="en-US" sz="1400" dirty="0" smtClean="0">
                <a:solidFill>
                  <a:schemeClr val="accent1">
                    <a:lumMod val="75000"/>
                  </a:schemeClr>
                </a:solidFill>
              </a:rPr>
              <a:t> </a:t>
            </a:r>
            <a:r>
              <a:rPr lang="en-US" sz="1400" dirty="0" err="1" smtClean="0">
                <a:solidFill>
                  <a:schemeClr val="accent1">
                    <a:lumMod val="75000"/>
                  </a:schemeClr>
                </a:solidFill>
              </a:rPr>
              <a:t>kebijakan</a:t>
            </a:r>
            <a:r>
              <a:rPr lang="en-US" sz="1400" dirty="0" smtClean="0">
                <a:solidFill>
                  <a:schemeClr val="accent1">
                    <a:lumMod val="75000"/>
                  </a:schemeClr>
                </a:solidFill>
              </a:rPr>
              <a:t> </a:t>
            </a:r>
            <a:r>
              <a:rPr lang="en-US" sz="1400" dirty="0" err="1" smtClean="0">
                <a:solidFill>
                  <a:schemeClr val="accent1">
                    <a:lumMod val="75000"/>
                  </a:schemeClr>
                </a:solidFill>
              </a:rPr>
              <a:t>ekonomi</a:t>
            </a:r>
            <a:r>
              <a:rPr lang="en-US" sz="1400" dirty="0" smtClean="0">
                <a:solidFill>
                  <a:schemeClr val="accent1">
                    <a:lumMod val="75000"/>
                  </a:schemeClr>
                </a:solidFill>
              </a:rPr>
              <a:t> </a:t>
            </a:r>
            <a:r>
              <a:rPr lang="en-US" sz="1400" dirty="0" err="1" smtClean="0">
                <a:solidFill>
                  <a:schemeClr val="accent1">
                    <a:lumMod val="75000"/>
                  </a:schemeClr>
                </a:solidFill>
              </a:rPr>
              <a:t>nasional</a:t>
            </a:r>
            <a:r>
              <a:rPr lang="en-US" sz="1400" dirty="0" smtClean="0">
                <a:solidFill>
                  <a:schemeClr val="accent1">
                    <a:lumMod val="75000"/>
                  </a:schemeClr>
                </a:solidFill>
              </a:rPr>
              <a:t>.  </a:t>
            </a:r>
            <a:r>
              <a:rPr lang="en-US" sz="1400" dirty="0" err="1" smtClean="0">
                <a:solidFill>
                  <a:schemeClr val="accent1">
                    <a:lumMod val="75000"/>
                  </a:schemeClr>
                </a:solidFill>
              </a:rPr>
              <a:t>Beberapa</a:t>
            </a:r>
            <a:r>
              <a:rPr lang="en-US" sz="1400" dirty="0" smtClean="0">
                <a:solidFill>
                  <a:schemeClr val="accent1">
                    <a:lumMod val="75000"/>
                  </a:schemeClr>
                </a:solidFill>
              </a:rPr>
              <a:t> Negara yang </a:t>
            </a:r>
            <a:r>
              <a:rPr lang="en-US" sz="1400" dirty="0" err="1" smtClean="0">
                <a:solidFill>
                  <a:schemeClr val="accent1">
                    <a:lumMod val="75000"/>
                  </a:schemeClr>
                </a:solidFill>
              </a:rPr>
              <a:t>memakai</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 </a:t>
            </a:r>
            <a:r>
              <a:rPr lang="en-US" sz="1400" dirty="0" err="1" smtClean="0">
                <a:solidFill>
                  <a:schemeClr val="accent1">
                    <a:lumMod val="75000"/>
                  </a:schemeClr>
                </a:solidFill>
              </a:rPr>
              <a:t>adalah</a:t>
            </a:r>
            <a:r>
              <a:rPr lang="en-US" sz="1400" dirty="0" smtClean="0">
                <a:solidFill>
                  <a:schemeClr val="accent1">
                    <a:lumMod val="75000"/>
                  </a:schemeClr>
                </a:solidFill>
              </a:rPr>
              <a:t> </a:t>
            </a:r>
            <a:r>
              <a:rPr lang="en-US" sz="1400" dirty="0" err="1" smtClean="0">
                <a:solidFill>
                  <a:schemeClr val="accent1">
                    <a:lumMod val="75000"/>
                  </a:schemeClr>
                </a:solidFill>
              </a:rPr>
              <a:t>Swedia</a:t>
            </a:r>
            <a:r>
              <a:rPr lang="en-US" sz="1400" dirty="0" smtClean="0">
                <a:solidFill>
                  <a:schemeClr val="accent1">
                    <a:lumMod val="75000"/>
                  </a:schemeClr>
                </a:solidFill>
              </a:rPr>
              <a:t>, </a:t>
            </a:r>
            <a:r>
              <a:rPr lang="en-US" sz="1400" dirty="0" err="1" smtClean="0">
                <a:solidFill>
                  <a:schemeClr val="accent1">
                    <a:lumMod val="75000"/>
                  </a:schemeClr>
                </a:solidFill>
              </a:rPr>
              <a:t>Prancis</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Jerman</a:t>
            </a:r>
            <a:r>
              <a:rPr lang="en-US" sz="1400" dirty="0" smtClean="0">
                <a:solidFill>
                  <a:schemeClr val="accent1">
                    <a:lumMod val="75000"/>
                  </a:schemeClr>
                </a:solidFill>
              </a:rPr>
              <a:t>.</a:t>
            </a:r>
          </a:p>
          <a:p>
            <a:pPr>
              <a:buNone/>
            </a:pPr>
            <a:r>
              <a:rPr lang="en-US" sz="1400" dirty="0" smtClean="0">
                <a:solidFill>
                  <a:schemeClr val="accent1">
                    <a:lumMod val="75000"/>
                  </a:schemeClr>
                </a:solidFill>
              </a:rPr>
              <a:t>	2.  </a:t>
            </a:r>
            <a:r>
              <a:rPr lang="en-US" sz="1400" i="1" dirty="0" smtClean="0">
                <a:solidFill>
                  <a:schemeClr val="accent1">
                    <a:lumMod val="75000"/>
                  </a:schemeClr>
                </a:solidFill>
              </a:rPr>
              <a:t>Microeconomic Pattern</a:t>
            </a:r>
            <a:endParaRPr lang="en-US" sz="1400" dirty="0" smtClean="0">
              <a:solidFill>
                <a:schemeClr val="accent1">
                  <a:lumMod val="75000"/>
                </a:schemeClr>
              </a:solidFill>
            </a:endParaRPr>
          </a:p>
          <a:p>
            <a:pPr>
              <a:buNone/>
            </a:pPr>
            <a:r>
              <a:rPr lang="en-US" sz="1400" dirty="0" smtClean="0">
                <a:solidFill>
                  <a:schemeClr val="accent1">
                    <a:lumMod val="75000"/>
                  </a:schemeClr>
                </a:solidFill>
              </a:rPr>
              <a:t>	</a:t>
            </a:r>
            <a:r>
              <a:rPr lang="en-US" sz="1400" dirty="0" err="1" smtClean="0">
                <a:solidFill>
                  <a:schemeClr val="accent1">
                    <a:lumMod val="75000"/>
                  </a:schemeClr>
                </a:solidFill>
              </a:rPr>
              <a:t>Dalam</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dipandang</a:t>
            </a:r>
            <a:r>
              <a:rPr lang="en-US" sz="1400" dirty="0" smtClean="0">
                <a:solidFill>
                  <a:schemeClr val="accent1">
                    <a:lumMod val="75000"/>
                  </a:schemeClr>
                </a:solidFill>
              </a:rPr>
              <a:t> </a:t>
            </a:r>
            <a:r>
              <a:rPr lang="en-US" sz="1400" dirty="0" err="1" smtClean="0">
                <a:solidFill>
                  <a:schemeClr val="accent1">
                    <a:lumMod val="75000"/>
                  </a:schemeClr>
                </a:solidFill>
              </a:rPr>
              <a:t>sebagai</a:t>
            </a:r>
            <a:r>
              <a:rPr lang="en-US" sz="1400" dirty="0" smtClean="0">
                <a:solidFill>
                  <a:schemeClr val="accent1">
                    <a:lumMod val="75000"/>
                  </a:schemeClr>
                </a:solidFill>
              </a:rPr>
              <a:t> </a:t>
            </a:r>
            <a:r>
              <a:rPr lang="en-US" sz="1400" dirty="0" err="1" smtClean="0">
                <a:solidFill>
                  <a:schemeClr val="accent1">
                    <a:lumMod val="75000"/>
                  </a:schemeClr>
                </a:solidFill>
              </a:rPr>
              <a:t>cabang</a:t>
            </a:r>
            <a:r>
              <a:rPr lang="en-US" sz="1400" dirty="0" smtClean="0">
                <a:solidFill>
                  <a:schemeClr val="accent1">
                    <a:lumMod val="75000"/>
                  </a:schemeClr>
                </a:solidFill>
              </a:rPr>
              <a:t> </a:t>
            </a:r>
            <a:r>
              <a:rPr lang="en-US" sz="1400" dirty="0" err="1" smtClean="0">
                <a:solidFill>
                  <a:schemeClr val="accent1">
                    <a:lumMod val="75000"/>
                  </a:schemeClr>
                </a:solidFill>
              </a:rPr>
              <a:t>ekonomi</a:t>
            </a:r>
            <a:r>
              <a:rPr lang="en-US" sz="1400" dirty="0" smtClean="0">
                <a:solidFill>
                  <a:schemeClr val="accent1">
                    <a:lumMod val="75000"/>
                  </a:schemeClr>
                </a:solidFill>
              </a:rPr>
              <a:t> </a:t>
            </a:r>
            <a:r>
              <a:rPr lang="en-US" sz="1400" dirty="0" err="1" smtClean="0">
                <a:solidFill>
                  <a:schemeClr val="accent1">
                    <a:lumMod val="75000"/>
                  </a:schemeClr>
                </a:solidFill>
              </a:rPr>
              <a:t>bisnis</a:t>
            </a:r>
            <a:r>
              <a:rPr lang="en-US" sz="1400" dirty="0" smtClean="0">
                <a:solidFill>
                  <a:schemeClr val="accent1">
                    <a:lumMod val="75000"/>
                  </a:schemeClr>
                </a:solidFill>
              </a:rPr>
              <a:t>. </a:t>
            </a:r>
            <a:r>
              <a:rPr lang="en-US" sz="1400" dirty="0" err="1" smtClean="0">
                <a:solidFill>
                  <a:schemeClr val="accent1">
                    <a:lumMod val="75000"/>
                  </a:schemeClr>
                </a:solidFill>
              </a:rPr>
              <a:t>Konsep</a:t>
            </a: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merupakan</a:t>
            </a:r>
            <a:r>
              <a:rPr lang="en-US" sz="1400" dirty="0" smtClean="0">
                <a:solidFill>
                  <a:schemeClr val="accent1">
                    <a:lumMod val="75000"/>
                  </a:schemeClr>
                </a:solidFill>
              </a:rPr>
              <a:t> </a:t>
            </a:r>
            <a:r>
              <a:rPr lang="en-US" sz="1400" dirty="0" err="1" smtClean="0">
                <a:solidFill>
                  <a:schemeClr val="accent1">
                    <a:lumMod val="75000"/>
                  </a:schemeClr>
                </a:solidFill>
              </a:rPr>
              <a:t>derivasi</a:t>
            </a:r>
            <a:r>
              <a:rPr lang="en-US" sz="1400" dirty="0" smtClean="0">
                <a:solidFill>
                  <a:schemeClr val="accent1">
                    <a:lumMod val="75000"/>
                  </a:schemeClr>
                </a:solidFill>
              </a:rPr>
              <a:t> </a:t>
            </a:r>
            <a:r>
              <a:rPr lang="en-US" sz="1400" dirty="0" err="1" smtClean="0">
                <a:solidFill>
                  <a:schemeClr val="accent1">
                    <a:lumMod val="75000"/>
                  </a:schemeClr>
                </a:solidFill>
              </a:rPr>
              <a:t>dari</a:t>
            </a:r>
            <a:r>
              <a:rPr lang="en-US" sz="1400" dirty="0" smtClean="0">
                <a:solidFill>
                  <a:schemeClr val="accent1">
                    <a:lumMod val="75000"/>
                  </a:schemeClr>
                </a:solidFill>
              </a:rPr>
              <a:t> </a:t>
            </a:r>
            <a:r>
              <a:rPr lang="en-US" sz="1400" dirty="0" err="1" smtClean="0">
                <a:solidFill>
                  <a:schemeClr val="accent1">
                    <a:lumMod val="75000"/>
                  </a:schemeClr>
                </a:solidFill>
              </a:rPr>
              <a:t>analisa</a:t>
            </a:r>
            <a:r>
              <a:rPr lang="en-US" sz="1400" dirty="0" smtClean="0">
                <a:solidFill>
                  <a:schemeClr val="accent1">
                    <a:lumMod val="75000"/>
                  </a:schemeClr>
                </a:solidFill>
              </a:rPr>
              <a:t> </a:t>
            </a:r>
            <a:r>
              <a:rPr lang="en-US" sz="1400" dirty="0" err="1" smtClean="0">
                <a:solidFill>
                  <a:schemeClr val="accent1">
                    <a:lumMod val="75000"/>
                  </a:schemeClr>
                </a:solidFill>
              </a:rPr>
              <a:t>ekonomi</a:t>
            </a:r>
            <a:r>
              <a:rPr lang="en-US" sz="1400" dirty="0" smtClean="0">
                <a:solidFill>
                  <a:schemeClr val="accent1">
                    <a:lumMod val="75000"/>
                  </a:schemeClr>
                </a:solidFill>
              </a:rPr>
              <a:t>.  </a:t>
            </a:r>
            <a:r>
              <a:rPr lang="en-US" sz="1400" dirty="0" err="1" smtClean="0">
                <a:solidFill>
                  <a:schemeClr val="accent1">
                    <a:lumMod val="75000"/>
                  </a:schemeClr>
                </a:solidFill>
              </a:rPr>
              <a:t>Konsep</a:t>
            </a:r>
            <a:r>
              <a:rPr lang="en-US" sz="1400" dirty="0" smtClean="0">
                <a:solidFill>
                  <a:schemeClr val="accent1">
                    <a:lumMod val="75000"/>
                  </a:schemeClr>
                </a:solidFill>
              </a:rPr>
              <a:t> </a:t>
            </a:r>
            <a:r>
              <a:rPr lang="en-US" sz="1400" dirty="0" err="1" smtClean="0">
                <a:solidFill>
                  <a:schemeClr val="accent1">
                    <a:lumMod val="75000"/>
                  </a:schemeClr>
                </a:solidFill>
              </a:rPr>
              <a:t>utamanya</a:t>
            </a:r>
            <a:r>
              <a:rPr lang="en-US" sz="1400" dirty="0" smtClean="0">
                <a:solidFill>
                  <a:schemeClr val="accent1">
                    <a:lumMod val="75000"/>
                  </a:schemeClr>
                </a:solidFill>
              </a:rPr>
              <a:t> </a:t>
            </a:r>
            <a:r>
              <a:rPr lang="en-US" sz="1400" dirty="0" err="1" smtClean="0">
                <a:solidFill>
                  <a:schemeClr val="accent1">
                    <a:lumMod val="75000"/>
                  </a:schemeClr>
                </a:solidFill>
              </a:rPr>
              <a:t>adalah</a:t>
            </a:r>
            <a:r>
              <a:rPr lang="en-US" sz="1400" dirty="0" smtClean="0">
                <a:solidFill>
                  <a:schemeClr val="accent1">
                    <a:lumMod val="75000"/>
                  </a:schemeClr>
                </a:solidFill>
              </a:rPr>
              <a:t> </a:t>
            </a:r>
            <a:r>
              <a:rPr lang="en-US" sz="1400" dirty="0" err="1" smtClean="0">
                <a:solidFill>
                  <a:schemeClr val="accent1">
                    <a:lumMod val="75000"/>
                  </a:schemeClr>
                </a:solidFill>
              </a:rPr>
              <a:t>bagaimana</a:t>
            </a:r>
            <a:r>
              <a:rPr lang="en-US" sz="1400" dirty="0" smtClean="0">
                <a:solidFill>
                  <a:schemeClr val="accent1">
                    <a:lumMod val="75000"/>
                  </a:schemeClr>
                </a:solidFill>
              </a:rPr>
              <a:t> </a:t>
            </a:r>
            <a:r>
              <a:rPr lang="en-US" sz="1400" dirty="0" err="1" smtClean="0">
                <a:solidFill>
                  <a:schemeClr val="accent1">
                    <a:lumMod val="75000"/>
                  </a:schemeClr>
                </a:solidFill>
              </a:rPr>
              <a:t>mempertahankan</a:t>
            </a:r>
            <a:r>
              <a:rPr lang="en-US" sz="1400" dirty="0" smtClean="0">
                <a:solidFill>
                  <a:schemeClr val="accent1">
                    <a:lumMod val="75000"/>
                  </a:schemeClr>
                </a:solidFill>
              </a:rPr>
              <a:t> </a:t>
            </a:r>
            <a:r>
              <a:rPr lang="en-US" sz="1400" dirty="0" err="1" smtClean="0">
                <a:solidFill>
                  <a:schemeClr val="accent1">
                    <a:lumMod val="75000"/>
                  </a:schemeClr>
                </a:solidFill>
              </a:rPr>
              <a:t>investasi</a:t>
            </a:r>
            <a:r>
              <a:rPr lang="en-US" sz="1400" dirty="0" smtClean="0">
                <a:solidFill>
                  <a:schemeClr val="accent1">
                    <a:lumMod val="75000"/>
                  </a:schemeClr>
                </a:solidFill>
              </a:rPr>
              <a:t> modal  </a:t>
            </a:r>
            <a:r>
              <a:rPr lang="en-US" sz="1400" dirty="0" err="1" smtClean="0">
                <a:solidFill>
                  <a:schemeClr val="accent1">
                    <a:lumMod val="75000"/>
                  </a:schemeClr>
                </a:solidFill>
              </a:rPr>
              <a:t>dalam</a:t>
            </a:r>
            <a:r>
              <a:rPr lang="en-US" sz="1400" dirty="0" smtClean="0">
                <a:solidFill>
                  <a:schemeClr val="accent1">
                    <a:lumMod val="75000"/>
                  </a:schemeClr>
                </a:solidFill>
              </a:rPr>
              <a:t> </a:t>
            </a:r>
            <a:r>
              <a:rPr lang="en-US" sz="1400" dirty="0" err="1" smtClean="0">
                <a:solidFill>
                  <a:schemeClr val="accent1">
                    <a:lumMod val="75000"/>
                  </a:schemeClr>
                </a:solidFill>
              </a:rPr>
              <a:t>sebuah</a:t>
            </a:r>
            <a:r>
              <a:rPr lang="en-US" sz="1400" dirty="0" smtClean="0">
                <a:solidFill>
                  <a:schemeClr val="accent1">
                    <a:lumMod val="75000"/>
                  </a:schemeClr>
                </a:solidFill>
              </a:rPr>
              <a:t> </a:t>
            </a:r>
            <a:r>
              <a:rPr lang="en-US" sz="1400" dirty="0" err="1" smtClean="0">
                <a:solidFill>
                  <a:schemeClr val="accent1">
                    <a:lumMod val="75000"/>
                  </a:schemeClr>
                </a:solidFill>
              </a:rPr>
              <a:t>entitas</a:t>
            </a:r>
            <a:r>
              <a:rPr lang="en-US" sz="1400" dirty="0" smtClean="0">
                <a:solidFill>
                  <a:schemeClr val="accent1">
                    <a:lumMod val="75000"/>
                  </a:schemeClr>
                </a:solidFill>
              </a:rPr>
              <a:t> </a:t>
            </a:r>
            <a:r>
              <a:rPr lang="en-US" sz="1400" dirty="0" err="1" smtClean="0">
                <a:solidFill>
                  <a:schemeClr val="accent1">
                    <a:lumMod val="75000"/>
                  </a:schemeClr>
                </a:solidFill>
              </a:rPr>
              <a:t>bisnis</a:t>
            </a:r>
            <a:r>
              <a:rPr lang="en-US" sz="1400" dirty="0" smtClean="0">
                <a:solidFill>
                  <a:schemeClr val="accent1">
                    <a:lumMod val="75000"/>
                  </a:schemeClr>
                </a:solidFill>
              </a:rPr>
              <a:t>.</a:t>
            </a:r>
          </a:p>
          <a:p>
            <a:pPr>
              <a:buNone/>
            </a:pPr>
            <a:r>
              <a:rPr lang="en-US" sz="1400" dirty="0" smtClean="0">
                <a:solidFill>
                  <a:schemeClr val="accent1">
                    <a:lumMod val="75000"/>
                  </a:schemeClr>
                </a:solidFill>
              </a:rPr>
              <a:t>	3.  </a:t>
            </a:r>
            <a:r>
              <a:rPr lang="en-US" sz="1400" i="1" dirty="0" smtClean="0">
                <a:solidFill>
                  <a:schemeClr val="accent1">
                    <a:lumMod val="75000"/>
                  </a:schemeClr>
                </a:solidFill>
              </a:rPr>
              <a:t>Independent Discipline Approach</a:t>
            </a:r>
            <a:endParaRPr lang="en-US" sz="1400" dirty="0" smtClean="0">
              <a:solidFill>
                <a:schemeClr val="accent1">
                  <a:lumMod val="75000"/>
                </a:schemeClr>
              </a:solidFill>
            </a:endParaRPr>
          </a:p>
          <a:p>
            <a:pPr>
              <a:buNone/>
            </a:pP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dipandang</a:t>
            </a:r>
            <a:r>
              <a:rPr lang="en-US" sz="1400" dirty="0" smtClean="0">
                <a:solidFill>
                  <a:schemeClr val="accent1">
                    <a:lumMod val="75000"/>
                  </a:schemeClr>
                </a:solidFill>
              </a:rPr>
              <a:t> </a:t>
            </a:r>
            <a:r>
              <a:rPr lang="en-US" sz="1400" dirty="0" err="1" smtClean="0">
                <a:solidFill>
                  <a:schemeClr val="accent1">
                    <a:lumMod val="75000"/>
                  </a:schemeClr>
                </a:solidFill>
              </a:rPr>
              <a:t>sebagai</a:t>
            </a:r>
            <a:r>
              <a:rPr lang="en-US" sz="1400" dirty="0" smtClean="0">
                <a:solidFill>
                  <a:schemeClr val="accent1">
                    <a:lumMod val="75000"/>
                  </a:schemeClr>
                </a:solidFill>
              </a:rPr>
              <a:t> </a:t>
            </a:r>
            <a:r>
              <a:rPr lang="en-US" sz="1400" dirty="0" err="1" smtClean="0">
                <a:solidFill>
                  <a:schemeClr val="accent1">
                    <a:lumMod val="75000"/>
                  </a:schemeClr>
                </a:solidFill>
              </a:rPr>
              <a:t>fungsi</a:t>
            </a:r>
            <a:r>
              <a:rPr lang="en-US" sz="1400" dirty="0" smtClean="0">
                <a:solidFill>
                  <a:schemeClr val="accent1">
                    <a:lumMod val="75000"/>
                  </a:schemeClr>
                </a:solidFill>
              </a:rPr>
              <a:t> </a:t>
            </a:r>
            <a:r>
              <a:rPr lang="en-US" sz="1400" dirty="0" err="1" smtClean="0">
                <a:solidFill>
                  <a:schemeClr val="accent1">
                    <a:lumMod val="75000"/>
                  </a:schemeClr>
                </a:solidFill>
              </a:rPr>
              <a:t>jasa</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diderivasikan</a:t>
            </a:r>
            <a:r>
              <a:rPr lang="en-US" sz="1400" dirty="0" smtClean="0">
                <a:solidFill>
                  <a:schemeClr val="accent1">
                    <a:lumMod val="75000"/>
                  </a:schemeClr>
                </a:solidFill>
              </a:rPr>
              <a:t> </a:t>
            </a:r>
            <a:r>
              <a:rPr lang="en-US" sz="1400" dirty="0" err="1" smtClean="0">
                <a:solidFill>
                  <a:schemeClr val="accent1">
                    <a:lumMod val="75000"/>
                  </a:schemeClr>
                </a:solidFill>
              </a:rPr>
              <a:t>dari</a:t>
            </a:r>
            <a:r>
              <a:rPr lang="en-US" sz="1400" dirty="0" smtClean="0">
                <a:solidFill>
                  <a:schemeClr val="accent1">
                    <a:lumMod val="75000"/>
                  </a:schemeClr>
                </a:solidFill>
              </a:rPr>
              <a:t> </a:t>
            </a:r>
            <a:r>
              <a:rPr lang="en-US" sz="1400" dirty="0" err="1" smtClean="0">
                <a:solidFill>
                  <a:schemeClr val="accent1">
                    <a:lumMod val="75000"/>
                  </a:schemeClr>
                </a:solidFill>
              </a:rPr>
              <a:t>praktek</a:t>
            </a:r>
            <a:r>
              <a:rPr lang="en-US" sz="1400" dirty="0" smtClean="0">
                <a:solidFill>
                  <a:schemeClr val="accent1">
                    <a:lumMod val="75000"/>
                  </a:schemeClr>
                </a:solidFill>
              </a:rPr>
              <a:t> </a:t>
            </a:r>
            <a:r>
              <a:rPr lang="en-US" sz="1400" dirty="0" err="1" smtClean="0">
                <a:solidFill>
                  <a:schemeClr val="accent1">
                    <a:lumMod val="75000"/>
                  </a:schemeClr>
                </a:solidFill>
              </a:rPr>
              <a:t>bisnis</a:t>
            </a:r>
            <a:r>
              <a:rPr lang="en-US" sz="1400" dirty="0" smtClean="0">
                <a:solidFill>
                  <a:schemeClr val="accent1">
                    <a:lumMod val="75000"/>
                  </a:schemeClr>
                </a:solidFill>
              </a:rPr>
              <a:t>. Negara </a:t>
            </a:r>
            <a:r>
              <a:rPr lang="en-US" sz="1400" dirty="0" err="1" smtClean="0">
                <a:solidFill>
                  <a:schemeClr val="accent1">
                    <a:lumMod val="75000"/>
                  </a:schemeClr>
                </a:solidFill>
              </a:rPr>
              <a:t>Amerika</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Inggris</a:t>
            </a:r>
            <a:r>
              <a:rPr lang="en-US" sz="1400" dirty="0" smtClean="0">
                <a:solidFill>
                  <a:schemeClr val="accent1">
                    <a:lumMod val="75000"/>
                  </a:schemeClr>
                </a:solidFill>
              </a:rPr>
              <a:t> </a:t>
            </a:r>
            <a:r>
              <a:rPr lang="en-US" sz="1400" dirty="0" err="1" smtClean="0">
                <a:solidFill>
                  <a:schemeClr val="accent1">
                    <a:lumMod val="75000"/>
                  </a:schemeClr>
                </a:solidFill>
              </a:rPr>
              <a:t>menganut</a:t>
            </a:r>
            <a:r>
              <a:rPr lang="en-US" sz="1400" dirty="0" smtClean="0">
                <a:solidFill>
                  <a:schemeClr val="accent1">
                    <a:lumMod val="75000"/>
                  </a:schemeClr>
                </a:solidFill>
              </a:rPr>
              <a:t> </a:t>
            </a:r>
            <a:r>
              <a:rPr lang="en-US" sz="1400" dirty="0" err="1" smtClean="0">
                <a:solidFill>
                  <a:schemeClr val="accent1">
                    <a:lumMod val="75000"/>
                  </a:schemeClr>
                </a:solidFill>
              </a:rPr>
              <a:t>pendekatan</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a:t>
            </a:r>
          </a:p>
          <a:p>
            <a:pPr>
              <a:buNone/>
            </a:pPr>
            <a:r>
              <a:rPr lang="en-US" sz="1400" dirty="0" smtClean="0">
                <a:solidFill>
                  <a:schemeClr val="accent1">
                    <a:lumMod val="75000"/>
                  </a:schemeClr>
                </a:solidFill>
              </a:rPr>
              <a:t>	4. </a:t>
            </a:r>
            <a:r>
              <a:rPr lang="en-US" sz="1400" i="1" dirty="0" smtClean="0">
                <a:solidFill>
                  <a:schemeClr val="accent1">
                    <a:lumMod val="75000"/>
                  </a:schemeClr>
                </a:solidFill>
              </a:rPr>
              <a:t>Uniform Accounting Approach</a:t>
            </a:r>
            <a:endParaRPr lang="en-US" sz="1400" dirty="0" smtClean="0">
              <a:solidFill>
                <a:schemeClr val="accent1">
                  <a:lumMod val="75000"/>
                </a:schemeClr>
              </a:solidFill>
            </a:endParaRPr>
          </a:p>
          <a:p>
            <a:pPr>
              <a:buNone/>
            </a:pP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dipandang</a:t>
            </a:r>
            <a:r>
              <a:rPr lang="en-US" sz="1400" dirty="0" smtClean="0">
                <a:solidFill>
                  <a:schemeClr val="accent1">
                    <a:lumMod val="75000"/>
                  </a:schemeClr>
                </a:solidFill>
              </a:rPr>
              <a:t> </a:t>
            </a:r>
            <a:r>
              <a:rPr lang="en-US" sz="1400" dirty="0" err="1" smtClean="0">
                <a:solidFill>
                  <a:schemeClr val="accent1">
                    <a:lumMod val="75000"/>
                  </a:schemeClr>
                </a:solidFill>
              </a:rPr>
              <a:t>sebagai</a:t>
            </a:r>
            <a:r>
              <a:rPr lang="en-US" sz="1400" dirty="0" smtClean="0">
                <a:solidFill>
                  <a:schemeClr val="accent1">
                    <a:lumMod val="75000"/>
                  </a:schemeClr>
                </a:solidFill>
              </a:rPr>
              <a:t> </a:t>
            </a:r>
            <a:r>
              <a:rPr lang="en-US" sz="1400" dirty="0" err="1" smtClean="0">
                <a:solidFill>
                  <a:schemeClr val="accent1">
                    <a:lumMod val="75000"/>
                  </a:schemeClr>
                </a:solidFill>
              </a:rPr>
              <a:t>alat</a:t>
            </a:r>
            <a:r>
              <a:rPr lang="en-US" sz="1400" dirty="0" smtClean="0">
                <a:solidFill>
                  <a:schemeClr val="accent1">
                    <a:lumMod val="75000"/>
                  </a:schemeClr>
                </a:solidFill>
              </a:rPr>
              <a:t> yang </a:t>
            </a:r>
            <a:r>
              <a:rPr lang="en-US" sz="1400" dirty="0" err="1" smtClean="0">
                <a:solidFill>
                  <a:schemeClr val="accent1">
                    <a:lumMod val="75000"/>
                  </a:schemeClr>
                </a:solidFill>
              </a:rPr>
              <a:t>efisien</a:t>
            </a:r>
            <a:r>
              <a:rPr lang="en-US" sz="1400" dirty="0" smtClean="0">
                <a:solidFill>
                  <a:schemeClr val="accent1">
                    <a:lumMod val="75000"/>
                  </a:schemeClr>
                </a:solidFill>
              </a:rPr>
              <a:t> </a:t>
            </a:r>
            <a:r>
              <a:rPr lang="en-US" sz="1400" dirty="0" err="1" smtClean="0">
                <a:solidFill>
                  <a:schemeClr val="accent1">
                    <a:lumMod val="75000"/>
                  </a:schemeClr>
                </a:solidFill>
              </a:rPr>
              <a:t>untuk</a:t>
            </a:r>
            <a:r>
              <a:rPr lang="en-US" sz="1400" dirty="0" smtClean="0">
                <a:solidFill>
                  <a:schemeClr val="accent1">
                    <a:lumMod val="75000"/>
                  </a:schemeClr>
                </a:solidFill>
              </a:rPr>
              <a:t> </a:t>
            </a:r>
            <a:r>
              <a:rPr lang="en-US" sz="1400" dirty="0" err="1" smtClean="0">
                <a:solidFill>
                  <a:schemeClr val="accent1">
                    <a:lumMod val="75000"/>
                  </a:schemeClr>
                </a:solidFill>
              </a:rPr>
              <a:t>administrasi</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control. </a:t>
            </a:r>
            <a:r>
              <a:rPr lang="en-US" sz="1400" dirty="0" err="1" smtClean="0">
                <a:solidFill>
                  <a:schemeClr val="accent1">
                    <a:lumMod val="75000"/>
                  </a:schemeClr>
                </a:solidFill>
              </a:rPr>
              <a:t>Dalam</a:t>
            </a:r>
            <a:r>
              <a:rPr lang="en-US" sz="1400" dirty="0" smtClean="0">
                <a:solidFill>
                  <a:schemeClr val="accent1">
                    <a:lumMod val="75000"/>
                  </a:schemeClr>
                </a:solidFill>
              </a:rPr>
              <a:t> </a:t>
            </a:r>
            <a:r>
              <a:rPr lang="en-US" sz="1400" dirty="0" err="1" smtClean="0">
                <a:solidFill>
                  <a:schemeClr val="accent1">
                    <a:lumMod val="75000"/>
                  </a:schemeClr>
                </a:solidFill>
              </a:rPr>
              <a:t>hal</a:t>
            </a:r>
            <a:r>
              <a:rPr lang="en-US" sz="1400" dirty="0" smtClean="0">
                <a:solidFill>
                  <a:schemeClr val="accent1">
                    <a:lumMod val="75000"/>
                  </a:schemeClr>
                </a:solidFill>
              </a:rPr>
              <a:t> </a:t>
            </a:r>
            <a:r>
              <a:rPr lang="en-US" sz="1400" dirty="0" err="1" smtClean="0">
                <a:solidFill>
                  <a:schemeClr val="accent1">
                    <a:lumMod val="75000"/>
                  </a:schemeClr>
                </a:solidFill>
              </a:rPr>
              <a:t>ini</a:t>
            </a:r>
            <a:r>
              <a:rPr lang="en-US" sz="1400" dirty="0" smtClean="0">
                <a:solidFill>
                  <a:schemeClr val="accent1">
                    <a:lumMod val="75000"/>
                  </a:schemeClr>
                </a:solidFill>
              </a:rPr>
              <a:t> </a:t>
            </a:r>
            <a:r>
              <a:rPr lang="en-US" sz="1400" dirty="0" err="1" smtClean="0">
                <a:solidFill>
                  <a:schemeClr val="accent1">
                    <a:lumMod val="75000"/>
                  </a:schemeClr>
                </a:solidFill>
              </a:rPr>
              <a:t>akuntansi</a:t>
            </a:r>
            <a:r>
              <a:rPr lang="en-US" sz="1400" dirty="0" smtClean="0">
                <a:solidFill>
                  <a:schemeClr val="accent1">
                    <a:lumMod val="75000"/>
                  </a:schemeClr>
                </a:solidFill>
              </a:rPr>
              <a:t> </a:t>
            </a:r>
            <a:r>
              <a:rPr lang="en-US" sz="1400" dirty="0" err="1" smtClean="0">
                <a:solidFill>
                  <a:schemeClr val="accent1">
                    <a:lumMod val="75000"/>
                  </a:schemeClr>
                </a:solidFill>
              </a:rPr>
              <a:t>digunakan</a:t>
            </a:r>
            <a:r>
              <a:rPr lang="en-US" sz="1400" dirty="0" smtClean="0">
                <a:solidFill>
                  <a:schemeClr val="accent1">
                    <a:lumMod val="75000"/>
                  </a:schemeClr>
                </a:solidFill>
              </a:rPr>
              <a:t> </a:t>
            </a:r>
            <a:r>
              <a:rPr lang="en-US" sz="1400" dirty="0" err="1" smtClean="0">
                <a:solidFill>
                  <a:schemeClr val="accent1">
                    <a:lumMod val="75000"/>
                  </a:schemeClr>
                </a:solidFill>
              </a:rPr>
              <a:t>untuk</a:t>
            </a:r>
            <a:r>
              <a:rPr lang="en-US" sz="1400" dirty="0" smtClean="0">
                <a:solidFill>
                  <a:schemeClr val="accent1">
                    <a:lumMod val="75000"/>
                  </a:schemeClr>
                </a:solidFill>
              </a:rPr>
              <a:t> </a:t>
            </a:r>
            <a:r>
              <a:rPr lang="en-US" sz="1400" dirty="0" err="1" smtClean="0">
                <a:solidFill>
                  <a:schemeClr val="accent1">
                    <a:lumMod val="75000"/>
                  </a:schemeClr>
                </a:solidFill>
              </a:rPr>
              <a:t>mempermudah</a:t>
            </a:r>
            <a:r>
              <a:rPr lang="en-US" sz="1400" dirty="0" smtClean="0">
                <a:solidFill>
                  <a:schemeClr val="accent1">
                    <a:lumMod val="75000"/>
                  </a:schemeClr>
                </a:solidFill>
              </a:rPr>
              <a:t> </a:t>
            </a:r>
            <a:r>
              <a:rPr lang="en-US" sz="1400" dirty="0" err="1" smtClean="0">
                <a:solidFill>
                  <a:schemeClr val="accent1">
                    <a:lumMod val="75000"/>
                  </a:schemeClr>
                </a:solidFill>
              </a:rPr>
              <a:t>penggunaan</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menyeragamkan</a:t>
            </a:r>
            <a:r>
              <a:rPr lang="en-US" sz="1400" dirty="0" smtClean="0">
                <a:solidFill>
                  <a:schemeClr val="accent1">
                    <a:lumMod val="75000"/>
                  </a:schemeClr>
                </a:solidFill>
              </a:rPr>
              <a:t> </a:t>
            </a:r>
            <a:r>
              <a:rPr lang="en-US" sz="1400" dirty="0" err="1" smtClean="0">
                <a:solidFill>
                  <a:schemeClr val="accent1">
                    <a:lumMod val="75000"/>
                  </a:schemeClr>
                </a:solidFill>
              </a:rPr>
              <a:t>baik</a:t>
            </a:r>
            <a:r>
              <a:rPr lang="en-US" sz="1400" dirty="0" smtClean="0">
                <a:solidFill>
                  <a:schemeClr val="accent1">
                    <a:lumMod val="75000"/>
                  </a:schemeClr>
                </a:solidFill>
              </a:rPr>
              <a:t> </a:t>
            </a:r>
            <a:r>
              <a:rPr lang="en-US" sz="1400" dirty="0" err="1" smtClean="0">
                <a:solidFill>
                  <a:schemeClr val="accent1">
                    <a:lumMod val="75000"/>
                  </a:schemeClr>
                </a:solidFill>
              </a:rPr>
              <a:t>pengukuran</a:t>
            </a:r>
            <a:r>
              <a:rPr lang="en-US" sz="1400" dirty="0" smtClean="0">
                <a:solidFill>
                  <a:schemeClr val="accent1">
                    <a:lumMod val="75000"/>
                  </a:schemeClr>
                </a:solidFill>
              </a:rPr>
              <a:t>, </a:t>
            </a:r>
            <a:r>
              <a:rPr lang="en-US" sz="1400" dirty="0" err="1" smtClean="0">
                <a:solidFill>
                  <a:schemeClr val="accent1">
                    <a:lumMod val="75000"/>
                  </a:schemeClr>
                </a:solidFill>
              </a:rPr>
              <a:t>pengungkapan</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penyajian</a:t>
            </a:r>
            <a:r>
              <a:rPr lang="en-US" sz="1400" dirty="0" smtClean="0">
                <a:solidFill>
                  <a:schemeClr val="accent1">
                    <a:lumMod val="75000"/>
                  </a:schemeClr>
                </a:solidFill>
              </a:rPr>
              <a:t> </a:t>
            </a:r>
            <a:r>
              <a:rPr lang="en-US" sz="1400" dirty="0" err="1" smtClean="0">
                <a:solidFill>
                  <a:schemeClr val="accent1">
                    <a:lumMod val="75000"/>
                  </a:schemeClr>
                </a:solidFill>
              </a:rPr>
              <a:t>serta</a:t>
            </a:r>
            <a:r>
              <a:rPr lang="en-US" sz="1400" dirty="0" smtClean="0">
                <a:solidFill>
                  <a:schemeClr val="accent1">
                    <a:lumMod val="75000"/>
                  </a:schemeClr>
                </a:solidFill>
              </a:rPr>
              <a:t> </a:t>
            </a:r>
            <a:r>
              <a:rPr lang="en-US" sz="1400" dirty="0" err="1" smtClean="0">
                <a:solidFill>
                  <a:schemeClr val="accent1">
                    <a:lumMod val="75000"/>
                  </a:schemeClr>
                </a:solidFill>
              </a:rPr>
              <a:t>sebagai</a:t>
            </a:r>
            <a:r>
              <a:rPr lang="en-US" sz="1400" dirty="0" smtClean="0">
                <a:solidFill>
                  <a:schemeClr val="accent1">
                    <a:lumMod val="75000"/>
                  </a:schemeClr>
                </a:solidFill>
              </a:rPr>
              <a:t> </a:t>
            </a:r>
            <a:r>
              <a:rPr lang="en-US" sz="1400" dirty="0" err="1" smtClean="0">
                <a:solidFill>
                  <a:schemeClr val="accent1">
                    <a:lumMod val="75000"/>
                  </a:schemeClr>
                </a:solidFill>
              </a:rPr>
              <a:t>alat</a:t>
            </a:r>
            <a:r>
              <a:rPr lang="en-US" sz="1400" dirty="0" smtClean="0">
                <a:solidFill>
                  <a:schemeClr val="accent1">
                    <a:lumMod val="75000"/>
                  </a:schemeClr>
                </a:solidFill>
              </a:rPr>
              <a:t> control </a:t>
            </a:r>
            <a:r>
              <a:rPr lang="en-US" sz="1400" dirty="0" err="1" smtClean="0">
                <a:solidFill>
                  <a:schemeClr val="accent1">
                    <a:lumMod val="75000"/>
                  </a:schemeClr>
                </a:solidFill>
              </a:rPr>
              <a:t>untuk</a:t>
            </a:r>
            <a:r>
              <a:rPr lang="en-US" sz="1400" dirty="0" smtClean="0">
                <a:solidFill>
                  <a:schemeClr val="accent1">
                    <a:lumMod val="75000"/>
                  </a:schemeClr>
                </a:solidFill>
              </a:rPr>
              <a:t> </a:t>
            </a:r>
            <a:r>
              <a:rPr lang="en-US" sz="1400" dirty="0" err="1" smtClean="0">
                <a:solidFill>
                  <a:schemeClr val="accent1">
                    <a:lumMod val="75000"/>
                  </a:schemeClr>
                </a:solidFill>
              </a:rPr>
              <a:t>semua</a:t>
            </a:r>
            <a:r>
              <a:rPr lang="en-US" sz="1400" dirty="0" smtClean="0">
                <a:solidFill>
                  <a:schemeClr val="accent1">
                    <a:lumMod val="75000"/>
                  </a:schemeClr>
                </a:solidFill>
              </a:rPr>
              <a:t> </a:t>
            </a:r>
            <a:r>
              <a:rPr lang="en-US" sz="1400" dirty="0" err="1" smtClean="0">
                <a:solidFill>
                  <a:schemeClr val="accent1">
                    <a:lumMod val="75000"/>
                  </a:schemeClr>
                </a:solidFill>
              </a:rPr>
              <a:t>tipe</a:t>
            </a:r>
            <a:r>
              <a:rPr lang="en-US" sz="1400" dirty="0" smtClean="0">
                <a:solidFill>
                  <a:schemeClr val="accent1">
                    <a:lumMod val="75000"/>
                  </a:schemeClr>
                </a:solidFill>
              </a:rPr>
              <a:t> </a:t>
            </a:r>
            <a:r>
              <a:rPr lang="en-US" sz="1400" dirty="0" err="1" smtClean="0">
                <a:solidFill>
                  <a:schemeClr val="accent1">
                    <a:lumMod val="75000"/>
                  </a:schemeClr>
                </a:solidFill>
              </a:rPr>
              <a:t>bisnis</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pemakai</a:t>
            </a:r>
            <a:r>
              <a:rPr lang="en-US" sz="1400" dirty="0" smtClean="0">
                <a:solidFill>
                  <a:schemeClr val="accent1">
                    <a:lumMod val="75000"/>
                  </a:schemeClr>
                </a:solidFill>
              </a:rPr>
              <a:t>, </a:t>
            </a:r>
            <a:r>
              <a:rPr lang="en-US" sz="1400" dirty="0" err="1" smtClean="0">
                <a:solidFill>
                  <a:schemeClr val="accent1">
                    <a:lumMod val="75000"/>
                  </a:schemeClr>
                </a:solidFill>
              </a:rPr>
              <a:t>termasuk</a:t>
            </a:r>
            <a:r>
              <a:rPr lang="en-US" sz="1400" dirty="0" smtClean="0">
                <a:solidFill>
                  <a:schemeClr val="accent1">
                    <a:lumMod val="75000"/>
                  </a:schemeClr>
                </a:solidFill>
              </a:rPr>
              <a:t> manager, </a:t>
            </a:r>
            <a:r>
              <a:rPr lang="en-US" sz="1400" dirty="0" err="1" smtClean="0">
                <a:solidFill>
                  <a:schemeClr val="accent1">
                    <a:lumMod val="75000"/>
                  </a:schemeClr>
                </a:solidFill>
              </a:rPr>
              <a:t>pemerintah</a:t>
            </a:r>
            <a:r>
              <a:rPr lang="en-US" sz="1400" dirty="0" smtClean="0">
                <a:solidFill>
                  <a:schemeClr val="accent1">
                    <a:lumMod val="75000"/>
                  </a:schemeClr>
                </a:solidFill>
              </a:rPr>
              <a:t> </a:t>
            </a:r>
            <a:r>
              <a:rPr lang="en-US" sz="1400" dirty="0" err="1" smtClean="0">
                <a:solidFill>
                  <a:schemeClr val="accent1">
                    <a:lumMod val="75000"/>
                  </a:schemeClr>
                </a:solidFill>
              </a:rPr>
              <a:t>dan</a:t>
            </a:r>
            <a:r>
              <a:rPr lang="en-US" sz="1400" dirty="0" smtClean="0">
                <a:solidFill>
                  <a:schemeClr val="accent1">
                    <a:lumMod val="75000"/>
                  </a:schemeClr>
                </a:solidFill>
              </a:rPr>
              <a:t> </a:t>
            </a:r>
            <a:r>
              <a:rPr lang="en-US" sz="1400" dirty="0" err="1" smtClean="0">
                <a:solidFill>
                  <a:schemeClr val="accent1">
                    <a:lumMod val="75000"/>
                  </a:schemeClr>
                </a:solidFill>
              </a:rPr>
              <a:t>otoritas</a:t>
            </a:r>
            <a:r>
              <a:rPr lang="en-US" sz="1400" dirty="0" smtClean="0">
                <a:solidFill>
                  <a:schemeClr val="accent1">
                    <a:lumMod val="75000"/>
                  </a:schemeClr>
                </a:solidFill>
              </a:rPr>
              <a:t> </a:t>
            </a:r>
            <a:r>
              <a:rPr lang="en-US" sz="1400" dirty="0" err="1" smtClean="0">
                <a:solidFill>
                  <a:schemeClr val="accent1">
                    <a:lumMod val="75000"/>
                  </a:schemeClr>
                </a:solidFill>
              </a:rPr>
              <a:t>perpajakan</a:t>
            </a:r>
            <a:r>
              <a:rPr lang="en-US" sz="1400" dirty="0" smtClean="0">
                <a:solidFill>
                  <a:schemeClr val="accent1">
                    <a:lumMod val="75000"/>
                  </a:schemeClr>
                </a:solidFill>
              </a:rPr>
              <a:t>.</a:t>
            </a:r>
          </a:p>
          <a:p>
            <a:pPr>
              <a:buNone/>
            </a:pPr>
            <a:endParaRPr lang="en-US" sz="1400"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12"/>
          </a:xfrm>
        </p:spPr>
        <p:txBody>
          <a:bodyPr>
            <a:normAutofit fontScale="90000"/>
          </a:bodyPr>
          <a:lstStyle/>
          <a:p>
            <a:r>
              <a:rPr lang="en-US" b="1" dirty="0" smtClean="0"/>
              <a:t>PERKEMBANGAN</a:t>
            </a:r>
            <a:endParaRPr lang="en-US" dirty="0"/>
          </a:p>
        </p:txBody>
      </p:sp>
      <p:sp>
        <p:nvSpPr>
          <p:cNvPr id="3" name="Content Placeholder 2"/>
          <p:cNvSpPr>
            <a:spLocks noGrp="1"/>
          </p:cNvSpPr>
          <p:nvPr>
            <p:ph idx="1"/>
          </p:nvPr>
        </p:nvSpPr>
        <p:spPr>
          <a:xfrm>
            <a:off x="457200" y="1219200"/>
            <a:ext cx="8229600" cy="5105400"/>
          </a:xfrm>
        </p:spPr>
        <p:txBody>
          <a:bodyPr>
            <a:normAutofit fontScale="92500"/>
          </a:bodyPr>
          <a:lstStyle/>
          <a:p>
            <a:r>
              <a:rPr lang="en-US" b="1" dirty="0" err="1" smtClean="0">
                <a:solidFill>
                  <a:schemeClr val="accent1">
                    <a:lumMod val="75000"/>
                  </a:schemeClr>
                </a:solidFill>
              </a:rPr>
              <a:t>Ada</a:t>
            </a:r>
            <a:r>
              <a:rPr lang="en-US" b="1" dirty="0" smtClean="0">
                <a:solidFill>
                  <a:schemeClr val="accent1">
                    <a:lumMod val="75000"/>
                  </a:schemeClr>
                </a:solidFill>
              </a:rPr>
              <a:t> 8 (</a:t>
            </a:r>
            <a:r>
              <a:rPr lang="en-US" b="1" dirty="0" err="1" smtClean="0">
                <a:solidFill>
                  <a:schemeClr val="accent1">
                    <a:lumMod val="75000"/>
                  </a:schemeClr>
                </a:solidFill>
              </a:rPr>
              <a:t>delapan</a:t>
            </a:r>
            <a:r>
              <a:rPr lang="en-US" b="1" dirty="0" smtClean="0">
                <a:solidFill>
                  <a:schemeClr val="accent1">
                    <a:lumMod val="75000"/>
                  </a:schemeClr>
                </a:solidFill>
              </a:rPr>
              <a:t>) factor yang </a:t>
            </a:r>
            <a:r>
              <a:rPr lang="en-US" b="1" dirty="0" err="1" smtClean="0">
                <a:solidFill>
                  <a:schemeClr val="accent1">
                    <a:lumMod val="75000"/>
                  </a:schemeClr>
                </a:solidFill>
              </a:rPr>
              <a:t>mempengaruhi</a:t>
            </a:r>
            <a:r>
              <a:rPr lang="en-US" b="1" dirty="0" smtClean="0">
                <a:solidFill>
                  <a:schemeClr val="accent1">
                    <a:lumMod val="75000"/>
                  </a:schemeClr>
                </a:solidFill>
              </a:rPr>
              <a:t> </a:t>
            </a:r>
            <a:r>
              <a:rPr lang="en-US" b="1" dirty="0" err="1" smtClean="0">
                <a:solidFill>
                  <a:schemeClr val="accent1">
                    <a:lumMod val="75000"/>
                  </a:schemeClr>
                </a:solidFill>
              </a:rPr>
              <a:t>perkembangan</a:t>
            </a:r>
            <a:r>
              <a:rPr lang="en-US" b="1" dirty="0" smtClean="0">
                <a:solidFill>
                  <a:schemeClr val="accent1">
                    <a:lumMod val="75000"/>
                  </a:schemeClr>
                </a:solidFill>
              </a:rPr>
              <a:t> </a:t>
            </a:r>
            <a:r>
              <a:rPr lang="en-US" b="1" dirty="0" err="1" smtClean="0">
                <a:solidFill>
                  <a:schemeClr val="accent1">
                    <a:lumMod val="75000"/>
                  </a:schemeClr>
                </a:solidFill>
              </a:rPr>
              <a:t>akuntansi</a:t>
            </a:r>
            <a:r>
              <a:rPr lang="en-US" b="1" dirty="0" smtClean="0">
                <a:solidFill>
                  <a:schemeClr val="accent1">
                    <a:lumMod val="75000"/>
                  </a:schemeClr>
                </a:solidFill>
              </a:rPr>
              <a:t> </a:t>
            </a:r>
            <a:r>
              <a:rPr lang="en-US" b="1" dirty="0" err="1" smtClean="0">
                <a:solidFill>
                  <a:schemeClr val="accent1">
                    <a:lumMod val="75000"/>
                  </a:schemeClr>
                </a:solidFill>
              </a:rPr>
              <a:t>internasional</a:t>
            </a:r>
            <a:r>
              <a:rPr lang="en-US" b="1" dirty="0" smtClean="0">
                <a:solidFill>
                  <a:schemeClr val="accent1">
                    <a:lumMod val="75000"/>
                  </a:schemeClr>
                </a:solidFill>
              </a:rPr>
              <a:t> :</a:t>
            </a:r>
          </a:p>
          <a:p>
            <a:pPr lvl="1">
              <a:buNone/>
            </a:pPr>
            <a:r>
              <a:rPr lang="en-US" b="1" dirty="0" smtClean="0">
                <a:solidFill>
                  <a:schemeClr val="accent1">
                    <a:lumMod val="75000"/>
                  </a:schemeClr>
                </a:solidFill>
              </a:rPr>
              <a:t>1.	</a:t>
            </a:r>
            <a:r>
              <a:rPr lang="en-US" b="1" dirty="0" err="1" smtClean="0">
                <a:solidFill>
                  <a:schemeClr val="accent1">
                    <a:lumMod val="75000"/>
                  </a:schemeClr>
                </a:solidFill>
              </a:rPr>
              <a:t>Sistem</a:t>
            </a:r>
            <a:r>
              <a:rPr lang="en-US" b="1" dirty="0" smtClean="0">
                <a:solidFill>
                  <a:schemeClr val="accent1">
                    <a:lumMod val="75000"/>
                  </a:schemeClr>
                </a:solidFill>
              </a:rPr>
              <a:t> </a:t>
            </a:r>
            <a:r>
              <a:rPr lang="en-US" b="1" dirty="0" err="1" smtClean="0">
                <a:solidFill>
                  <a:schemeClr val="accent1">
                    <a:lumMod val="75000"/>
                  </a:schemeClr>
                </a:solidFill>
              </a:rPr>
              <a:t>pendanaan</a:t>
            </a:r>
            <a:endParaRPr lang="en-US" b="1" dirty="0" smtClean="0">
              <a:solidFill>
                <a:schemeClr val="accent1">
                  <a:lumMod val="75000"/>
                </a:schemeClr>
              </a:solidFill>
            </a:endParaRPr>
          </a:p>
          <a:p>
            <a:pPr lvl="1" algn="just">
              <a:buNone/>
            </a:pPr>
            <a:r>
              <a:rPr lang="en-US" b="1" dirty="0" smtClean="0">
                <a:solidFill>
                  <a:schemeClr val="accent1">
                    <a:lumMod val="75000"/>
                  </a:schemeClr>
                </a:solidFill>
              </a:rPr>
              <a:t>	</a:t>
            </a:r>
            <a:r>
              <a:rPr lang="en-US" sz="1800" b="1" dirty="0" smtClean="0">
                <a:solidFill>
                  <a:schemeClr val="accent1">
                    <a:lumMod val="75000"/>
                  </a:schemeClr>
                </a:solidFill>
              </a:rPr>
              <a:t>Di Negara-</a:t>
            </a:r>
            <a:r>
              <a:rPr lang="en-US" sz="1800" b="1" dirty="0" err="1" smtClean="0">
                <a:solidFill>
                  <a:schemeClr val="accent1">
                    <a:lumMod val="75000"/>
                  </a:schemeClr>
                </a:solidFill>
              </a:rPr>
              <a:t>negara</a:t>
            </a:r>
            <a:r>
              <a:rPr lang="en-US" sz="1800" b="1" dirty="0" smtClean="0">
                <a:solidFill>
                  <a:schemeClr val="accent1">
                    <a:lumMod val="75000"/>
                  </a:schemeClr>
                </a:solidFill>
              </a:rPr>
              <a:t> </a:t>
            </a:r>
            <a:r>
              <a:rPr lang="en-US" sz="1800" b="1" dirty="0" err="1" smtClean="0">
                <a:solidFill>
                  <a:schemeClr val="accent1">
                    <a:lumMod val="75000"/>
                  </a:schemeClr>
                </a:solidFill>
              </a:rPr>
              <a:t>dengan</a:t>
            </a:r>
            <a:r>
              <a:rPr lang="en-US" sz="1800" b="1" dirty="0" smtClean="0">
                <a:solidFill>
                  <a:schemeClr val="accent1">
                    <a:lumMod val="75000"/>
                  </a:schemeClr>
                </a:solidFill>
              </a:rPr>
              <a:t> </a:t>
            </a:r>
            <a:r>
              <a:rPr lang="en-US" sz="1800" b="1" dirty="0" err="1" smtClean="0">
                <a:solidFill>
                  <a:schemeClr val="accent1">
                    <a:lumMod val="75000"/>
                  </a:schemeClr>
                </a:solidFill>
              </a:rPr>
              <a:t>pasar</a:t>
            </a:r>
            <a:r>
              <a:rPr lang="en-US" sz="1800" b="1" dirty="0" smtClean="0">
                <a:solidFill>
                  <a:schemeClr val="accent1">
                    <a:lumMod val="75000"/>
                  </a:schemeClr>
                </a:solidFill>
              </a:rPr>
              <a:t> </a:t>
            </a:r>
            <a:r>
              <a:rPr lang="en-US" sz="1800" b="1" dirty="0" err="1" smtClean="0">
                <a:solidFill>
                  <a:schemeClr val="accent1">
                    <a:lumMod val="75000"/>
                  </a:schemeClr>
                </a:solidFill>
              </a:rPr>
              <a:t>ekuitas</a:t>
            </a:r>
            <a:r>
              <a:rPr lang="en-US" sz="1800" b="1" dirty="0" smtClean="0">
                <a:solidFill>
                  <a:schemeClr val="accent1">
                    <a:lumMod val="75000"/>
                  </a:schemeClr>
                </a:solidFill>
              </a:rPr>
              <a:t> yang </a:t>
            </a:r>
            <a:r>
              <a:rPr lang="en-US" sz="1800" b="1" dirty="0" err="1" smtClean="0">
                <a:solidFill>
                  <a:schemeClr val="accent1">
                    <a:lumMod val="75000"/>
                  </a:schemeClr>
                </a:solidFill>
              </a:rPr>
              <a:t>kuat</a:t>
            </a:r>
            <a:r>
              <a:rPr lang="en-US" sz="1800" b="1" dirty="0" smtClean="0">
                <a:solidFill>
                  <a:schemeClr val="accent1">
                    <a:lumMod val="75000"/>
                  </a:schemeClr>
                </a:solidFill>
              </a:rPr>
              <a:t>, </a:t>
            </a:r>
            <a:r>
              <a:rPr lang="en-US" sz="1800" b="1" dirty="0" err="1" smtClean="0">
                <a:solidFill>
                  <a:schemeClr val="accent1">
                    <a:lumMod val="75000"/>
                  </a:schemeClr>
                </a:solidFill>
              </a:rPr>
              <a:t>seperti</a:t>
            </a:r>
            <a:r>
              <a:rPr lang="en-US" sz="1800" b="1" dirty="0" smtClean="0">
                <a:solidFill>
                  <a:schemeClr val="accent1">
                    <a:lumMod val="75000"/>
                  </a:schemeClr>
                </a:solidFill>
              </a:rPr>
              <a:t> </a:t>
            </a:r>
            <a:r>
              <a:rPr lang="en-US" sz="1800" b="1" dirty="0" err="1" smtClean="0">
                <a:solidFill>
                  <a:schemeClr val="accent1">
                    <a:lumMod val="75000"/>
                  </a:schemeClr>
                </a:solidFill>
              </a:rPr>
              <a:t>Amerika</a:t>
            </a:r>
            <a:r>
              <a:rPr lang="en-US" sz="1800" b="1" dirty="0" smtClean="0">
                <a:solidFill>
                  <a:schemeClr val="accent1">
                    <a:lumMod val="75000"/>
                  </a:schemeClr>
                </a:solidFill>
              </a:rPr>
              <a:t> </a:t>
            </a:r>
            <a:r>
              <a:rPr lang="en-US" sz="1800" b="1" dirty="0" err="1" smtClean="0">
                <a:solidFill>
                  <a:schemeClr val="accent1">
                    <a:lumMod val="75000"/>
                  </a:schemeClr>
                </a:solidFill>
              </a:rPr>
              <a:t>Serikat</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a:t>
            </a:r>
            <a:r>
              <a:rPr lang="en-US" sz="1800" b="1" dirty="0" err="1" smtClean="0">
                <a:solidFill>
                  <a:schemeClr val="accent1">
                    <a:lumMod val="75000"/>
                  </a:schemeClr>
                </a:solidFill>
              </a:rPr>
              <a:t>Inggris</a:t>
            </a:r>
            <a:r>
              <a:rPr lang="en-US" sz="1800" b="1" dirty="0" smtClean="0">
                <a:solidFill>
                  <a:schemeClr val="accent1">
                    <a:lumMod val="75000"/>
                  </a:schemeClr>
                </a:solidFill>
              </a:rPr>
              <a:t>, </a:t>
            </a:r>
            <a:r>
              <a:rPr lang="en-US" sz="1800" b="1" dirty="0" err="1" smtClean="0">
                <a:solidFill>
                  <a:schemeClr val="accent1">
                    <a:lumMod val="75000"/>
                  </a:schemeClr>
                </a:solidFill>
              </a:rPr>
              <a:t>akuntansi</a:t>
            </a:r>
            <a:r>
              <a:rPr lang="en-US" sz="1800" b="1" dirty="0" smtClean="0">
                <a:solidFill>
                  <a:schemeClr val="accent1">
                    <a:lumMod val="75000"/>
                  </a:schemeClr>
                </a:solidFill>
              </a:rPr>
              <a:t> </a:t>
            </a:r>
            <a:r>
              <a:rPr lang="en-US" sz="1800" b="1" dirty="0" err="1" smtClean="0">
                <a:solidFill>
                  <a:schemeClr val="accent1">
                    <a:lumMod val="75000"/>
                  </a:schemeClr>
                </a:solidFill>
              </a:rPr>
              <a:t>memiliki</a:t>
            </a:r>
            <a:r>
              <a:rPr lang="en-US" sz="1800" b="1" dirty="0" smtClean="0">
                <a:solidFill>
                  <a:schemeClr val="accent1">
                    <a:lumMod val="75000"/>
                  </a:schemeClr>
                </a:solidFill>
              </a:rPr>
              <a:t> focus </a:t>
            </a:r>
            <a:r>
              <a:rPr lang="en-US" sz="1800" b="1" dirty="0" err="1" smtClean="0">
                <a:solidFill>
                  <a:schemeClr val="accent1">
                    <a:lumMod val="75000"/>
                  </a:schemeClr>
                </a:solidFill>
              </a:rPr>
              <a:t>atau</a:t>
            </a:r>
            <a:r>
              <a:rPr lang="en-US" sz="1800" b="1" dirty="0" smtClean="0">
                <a:solidFill>
                  <a:schemeClr val="accent1">
                    <a:lumMod val="75000"/>
                  </a:schemeClr>
                </a:solidFill>
              </a:rPr>
              <a:t> </a:t>
            </a:r>
            <a:r>
              <a:rPr lang="en-US" sz="1800" b="1" dirty="0" err="1" smtClean="0">
                <a:solidFill>
                  <a:schemeClr val="accent1">
                    <a:lumMod val="75000"/>
                  </a:schemeClr>
                </a:solidFill>
              </a:rPr>
              <a:t>seberapa</a:t>
            </a:r>
            <a:r>
              <a:rPr lang="en-US" sz="1800" b="1" dirty="0" smtClean="0">
                <a:solidFill>
                  <a:schemeClr val="accent1">
                    <a:lumMod val="75000"/>
                  </a:schemeClr>
                </a:solidFill>
              </a:rPr>
              <a:t> </a:t>
            </a:r>
            <a:r>
              <a:rPr lang="en-US" sz="1800" b="1" dirty="0" err="1" smtClean="0">
                <a:solidFill>
                  <a:schemeClr val="accent1">
                    <a:lumMod val="75000"/>
                  </a:schemeClr>
                </a:solidFill>
              </a:rPr>
              <a:t>baik</a:t>
            </a:r>
            <a:r>
              <a:rPr lang="en-US" sz="1800" b="1" dirty="0" smtClean="0">
                <a:solidFill>
                  <a:schemeClr val="accent1">
                    <a:lumMod val="75000"/>
                  </a:schemeClr>
                </a:solidFill>
              </a:rPr>
              <a:t> </a:t>
            </a:r>
            <a:r>
              <a:rPr lang="en-US" sz="1800" b="1" dirty="0" err="1" smtClean="0">
                <a:solidFill>
                  <a:schemeClr val="accent1">
                    <a:lumMod val="75000"/>
                  </a:schemeClr>
                </a:solidFill>
              </a:rPr>
              <a:t>manajemen</a:t>
            </a:r>
            <a:r>
              <a:rPr lang="en-US" sz="1800" b="1" dirty="0" smtClean="0">
                <a:solidFill>
                  <a:schemeClr val="accent1">
                    <a:lumMod val="75000"/>
                  </a:schemeClr>
                </a:solidFill>
              </a:rPr>
              <a:t> </a:t>
            </a:r>
            <a:r>
              <a:rPr lang="en-US" sz="1800" b="1" dirty="0" err="1" smtClean="0">
                <a:solidFill>
                  <a:schemeClr val="accent1">
                    <a:lumMod val="75000"/>
                  </a:schemeClr>
                </a:solidFill>
              </a:rPr>
              <a:t>menjalankan</a:t>
            </a:r>
            <a:r>
              <a:rPr lang="en-US" sz="1800" b="1" dirty="0" smtClean="0">
                <a:solidFill>
                  <a:schemeClr val="accent1">
                    <a:lumMod val="75000"/>
                  </a:schemeClr>
                </a:solidFill>
              </a:rPr>
              <a:t> </a:t>
            </a:r>
            <a:r>
              <a:rPr lang="en-US" sz="1800" b="1" dirty="0" err="1" smtClean="0">
                <a:solidFill>
                  <a:schemeClr val="accent1">
                    <a:lumMod val="75000"/>
                  </a:schemeClr>
                </a:solidFill>
              </a:rPr>
              <a:t>perusahaan</a:t>
            </a:r>
            <a:r>
              <a:rPr lang="en-US" sz="1800" b="1" dirty="0" smtClean="0">
                <a:solidFill>
                  <a:schemeClr val="accent1">
                    <a:lumMod val="75000"/>
                  </a:schemeClr>
                </a:solidFill>
              </a:rPr>
              <a:t> (</a:t>
            </a:r>
            <a:r>
              <a:rPr lang="en-US" sz="1800" b="1" dirty="0" err="1" smtClean="0">
                <a:solidFill>
                  <a:schemeClr val="accent1">
                    <a:lumMod val="75000"/>
                  </a:schemeClr>
                </a:solidFill>
              </a:rPr>
              <a:t>profitabilitas</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a:t>
            </a:r>
            <a:r>
              <a:rPr lang="en-US" sz="1800" b="1" dirty="0" err="1" smtClean="0">
                <a:solidFill>
                  <a:schemeClr val="accent1">
                    <a:lumMod val="75000"/>
                  </a:schemeClr>
                </a:solidFill>
              </a:rPr>
              <a:t>dirancang</a:t>
            </a:r>
            <a:r>
              <a:rPr lang="en-US" sz="1800" b="1" dirty="0" smtClean="0">
                <a:solidFill>
                  <a:schemeClr val="accent1">
                    <a:lumMod val="75000"/>
                  </a:schemeClr>
                </a:solidFill>
              </a:rPr>
              <a:t> </a:t>
            </a:r>
            <a:r>
              <a:rPr lang="en-US" sz="1800" b="1" dirty="0" err="1" smtClean="0">
                <a:solidFill>
                  <a:schemeClr val="accent1">
                    <a:lumMod val="75000"/>
                  </a:schemeClr>
                </a:solidFill>
              </a:rPr>
              <a:t>untuk</a:t>
            </a:r>
            <a:r>
              <a:rPr lang="en-US" sz="1800" b="1" dirty="0" smtClean="0">
                <a:solidFill>
                  <a:schemeClr val="accent1">
                    <a:lumMod val="75000"/>
                  </a:schemeClr>
                </a:solidFill>
              </a:rPr>
              <a:t> </a:t>
            </a:r>
            <a:r>
              <a:rPr lang="en-US" sz="1800" b="1" dirty="0" err="1" smtClean="0">
                <a:solidFill>
                  <a:schemeClr val="accent1">
                    <a:lumMod val="75000"/>
                  </a:schemeClr>
                </a:solidFill>
              </a:rPr>
              <a:t>membantu</a:t>
            </a:r>
            <a:r>
              <a:rPr lang="en-US" sz="1800" b="1" dirty="0" smtClean="0">
                <a:solidFill>
                  <a:schemeClr val="accent1">
                    <a:lumMod val="75000"/>
                  </a:schemeClr>
                </a:solidFill>
              </a:rPr>
              <a:t> investor </a:t>
            </a:r>
            <a:r>
              <a:rPr lang="en-US" sz="1800" b="1" dirty="0" err="1" smtClean="0">
                <a:solidFill>
                  <a:schemeClr val="accent1">
                    <a:lumMod val="75000"/>
                  </a:schemeClr>
                </a:solidFill>
              </a:rPr>
              <a:t>menganalisis</a:t>
            </a:r>
            <a:r>
              <a:rPr lang="en-US" sz="1800" b="1" dirty="0" smtClean="0">
                <a:solidFill>
                  <a:schemeClr val="accent1">
                    <a:lumMod val="75000"/>
                  </a:schemeClr>
                </a:solidFill>
              </a:rPr>
              <a:t> </a:t>
            </a:r>
            <a:r>
              <a:rPr lang="en-US" sz="1800" b="1" dirty="0" err="1" smtClean="0">
                <a:solidFill>
                  <a:schemeClr val="accent1">
                    <a:lumMod val="75000"/>
                  </a:schemeClr>
                </a:solidFill>
              </a:rPr>
              <a:t>arus</a:t>
            </a:r>
            <a:r>
              <a:rPr lang="en-US" sz="1800" b="1" dirty="0" smtClean="0">
                <a:solidFill>
                  <a:schemeClr val="accent1">
                    <a:lumMod val="75000"/>
                  </a:schemeClr>
                </a:solidFill>
              </a:rPr>
              <a:t> </a:t>
            </a:r>
            <a:r>
              <a:rPr lang="en-US" sz="1800" b="1" dirty="0" err="1" smtClean="0">
                <a:solidFill>
                  <a:schemeClr val="accent1">
                    <a:lumMod val="75000"/>
                  </a:schemeClr>
                </a:solidFill>
              </a:rPr>
              <a:t>kas</a:t>
            </a:r>
            <a:r>
              <a:rPr lang="en-US" sz="1800" b="1" dirty="0" smtClean="0">
                <a:solidFill>
                  <a:schemeClr val="accent1">
                    <a:lumMod val="75000"/>
                  </a:schemeClr>
                </a:solidFill>
              </a:rPr>
              <a:t> </a:t>
            </a:r>
            <a:r>
              <a:rPr lang="en-US" sz="1800" b="1" dirty="0" err="1" smtClean="0">
                <a:solidFill>
                  <a:schemeClr val="accent1">
                    <a:lumMod val="75000"/>
                  </a:schemeClr>
                </a:solidFill>
              </a:rPr>
              <a:t>masa</a:t>
            </a:r>
            <a:r>
              <a:rPr lang="en-US" sz="1800" b="1" dirty="0" smtClean="0">
                <a:solidFill>
                  <a:schemeClr val="accent1">
                    <a:lumMod val="75000"/>
                  </a:schemeClr>
                </a:solidFill>
              </a:rPr>
              <a:t> </a:t>
            </a:r>
            <a:r>
              <a:rPr lang="en-US" sz="1800" b="1" dirty="0" err="1" smtClean="0">
                <a:solidFill>
                  <a:schemeClr val="accent1">
                    <a:lumMod val="75000"/>
                  </a:schemeClr>
                </a:solidFill>
              </a:rPr>
              <a:t>depan</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a:t>
            </a:r>
            <a:r>
              <a:rPr lang="en-US" sz="1800" b="1" dirty="0" err="1" smtClean="0">
                <a:solidFill>
                  <a:schemeClr val="accent1">
                    <a:lumMod val="75000"/>
                  </a:schemeClr>
                </a:solidFill>
              </a:rPr>
              <a:t>risiko</a:t>
            </a:r>
            <a:r>
              <a:rPr lang="en-US" sz="1800" b="1" dirty="0" smtClean="0">
                <a:solidFill>
                  <a:schemeClr val="accent1">
                    <a:lumMod val="75000"/>
                  </a:schemeClr>
                </a:solidFill>
              </a:rPr>
              <a:t> </a:t>
            </a:r>
            <a:r>
              <a:rPr lang="en-US" sz="1800" b="1" dirty="0" err="1" smtClean="0">
                <a:solidFill>
                  <a:schemeClr val="accent1">
                    <a:lumMod val="75000"/>
                  </a:schemeClr>
                </a:solidFill>
              </a:rPr>
              <a:t>terkait</a:t>
            </a:r>
            <a:r>
              <a:rPr lang="en-US" sz="1800" b="1" dirty="0" smtClean="0">
                <a:solidFill>
                  <a:schemeClr val="accent1">
                    <a:lumMod val="75000"/>
                  </a:schemeClr>
                </a:solidFill>
              </a:rPr>
              <a:t>. </a:t>
            </a:r>
            <a:r>
              <a:rPr lang="en-US" sz="1800" b="1" dirty="0" err="1" smtClean="0">
                <a:solidFill>
                  <a:schemeClr val="accent1">
                    <a:lumMod val="75000"/>
                  </a:schemeClr>
                </a:solidFill>
              </a:rPr>
              <a:t>Pengungkapan</a:t>
            </a:r>
            <a:r>
              <a:rPr lang="en-US" sz="1800" b="1" dirty="0" smtClean="0">
                <a:solidFill>
                  <a:schemeClr val="accent1">
                    <a:lumMod val="75000"/>
                  </a:schemeClr>
                </a:solidFill>
              </a:rPr>
              <a:t> </a:t>
            </a:r>
            <a:r>
              <a:rPr lang="en-US" sz="1800" b="1" dirty="0" err="1" smtClean="0">
                <a:solidFill>
                  <a:schemeClr val="accent1">
                    <a:lumMod val="75000"/>
                  </a:schemeClr>
                </a:solidFill>
              </a:rPr>
              <a:t>dilakukan</a:t>
            </a:r>
            <a:r>
              <a:rPr lang="en-US" sz="1800" b="1" dirty="0" smtClean="0">
                <a:solidFill>
                  <a:schemeClr val="accent1">
                    <a:lumMod val="75000"/>
                  </a:schemeClr>
                </a:solidFill>
              </a:rPr>
              <a:t> </a:t>
            </a:r>
            <a:r>
              <a:rPr lang="en-US" sz="1800" b="1" dirty="0" err="1" smtClean="0">
                <a:solidFill>
                  <a:schemeClr val="accent1">
                    <a:lumMod val="75000"/>
                  </a:schemeClr>
                </a:solidFill>
              </a:rPr>
              <a:t>sangat</a:t>
            </a:r>
            <a:r>
              <a:rPr lang="en-US" sz="1800" b="1" dirty="0" smtClean="0">
                <a:solidFill>
                  <a:schemeClr val="accent1">
                    <a:lumMod val="75000"/>
                  </a:schemeClr>
                </a:solidFill>
              </a:rPr>
              <a:t> </a:t>
            </a:r>
            <a:r>
              <a:rPr lang="en-US" sz="1800" b="1" dirty="0" err="1" smtClean="0">
                <a:solidFill>
                  <a:schemeClr val="accent1">
                    <a:lumMod val="75000"/>
                  </a:schemeClr>
                </a:solidFill>
              </a:rPr>
              <a:t>lengkap</a:t>
            </a:r>
            <a:r>
              <a:rPr lang="en-US" sz="1800" b="1" dirty="0" smtClean="0">
                <a:solidFill>
                  <a:schemeClr val="accent1">
                    <a:lumMod val="75000"/>
                  </a:schemeClr>
                </a:solidFill>
              </a:rPr>
              <a:t> </a:t>
            </a:r>
            <a:r>
              <a:rPr lang="en-US" sz="1800" b="1" dirty="0" err="1" smtClean="0">
                <a:solidFill>
                  <a:schemeClr val="accent1">
                    <a:lumMod val="75000"/>
                  </a:schemeClr>
                </a:solidFill>
              </a:rPr>
              <a:t>untuk</a:t>
            </a:r>
            <a:r>
              <a:rPr lang="en-US" sz="1800" b="1" dirty="0" smtClean="0">
                <a:solidFill>
                  <a:schemeClr val="accent1">
                    <a:lumMod val="75000"/>
                  </a:schemeClr>
                </a:solidFill>
              </a:rPr>
              <a:t> </a:t>
            </a:r>
            <a:r>
              <a:rPr lang="en-US" sz="1800" b="1" dirty="0" err="1" smtClean="0">
                <a:solidFill>
                  <a:schemeClr val="accent1">
                    <a:lumMod val="75000"/>
                  </a:schemeClr>
                </a:solidFill>
              </a:rPr>
              <a:t>memenuhi</a:t>
            </a:r>
            <a:r>
              <a:rPr lang="en-US" sz="1800" b="1" dirty="0" smtClean="0">
                <a:solidFill>
                  <a:schemeClr val="accent1">
                    <a:lumMod val="75000"/>
                  </a:schemeClr>
                </a:solidFill>
              </a:rPr>
              <a:t> </a:t>
            </a:r>
            <a:r>
              <a:rPr lang="en-US" sz="1800" b="1" dirty="0" err="1" smtClean="0">
                <a:solidFill>
                  <a:schemeClr val="accent1">
                    <a:lumMod val="75000"/>
                  </a:schemeClr>
                </a:solidFill>
              </a:rPr>
              <a:t>ketentuan</a:t>
            </a:r>
            <a:r>
              <a:rPr lang="en-US" sz="1800" b="1" dirty="0" smtClean="0">
                <a:solidFill>
                  <a:schemeClr val="accent1">
                    <a:lumMod val="75000"/>
                  </a:schemeClr>
                </a:solidFill>
              </a:rPr>
              <a:t> </a:t>
            </a:r>
            <a:r>
              <a:rPr lang="en-US" sz="1800" b="1" dirty="0" err="1" smtClean="0">
                <a:solidFill>
                  <a:schemeClr val="accent1">
                    <a:lumMod val="75000"/>
                  </a:schemeClr>
                </a:solidFill>
              </a:rPr>
              <a:t>kepemilikan</a:t>
            </a:r>
            <a:r>
              <a:rPr lang="en-US" sz="1800" b="1" dirty="0" smtClean="0">
                <a:solidFill>
                  <a:schemeClr val="accent1">
                    <a:lumMod val="75000"/>
                  </a:schemeClr>
                </a:solidFill>
              </a:rPr>
              <a:t> public yang </a:t>
            </a:r>
            <a:r>
              <a:rPr lang="en-US" sz="1800" b="1" dirty="0" err="1" smtClean="0">
                <a:solidFill>
                  <a:schemeClr val="accent1">
                    <a:lumMod val="75000"/>
                  </a:schemeClr>
                </a:solidFill>
              </a:rPr>
              <a:t>luas</a:t>
            </a:r>
            <a:r>
              <a:rPr lang="en-US" sz="1800" b="1" dirty="0" smtClean="0">
                <a:solidFill>
                  <a:schemeClr val="accent1">
                    <a:lumMod val="75000"/>
                  </a:schemeClr>
                </a:solidFill>
              </a:rPr>
              <a:t>.</a:t>
            </a:r>
          </a:p>
          <a:p>
            <a:pPr lvl="1" algn="just">
              <a:buNone/>
            </a:pPr>
            <a:r>
              <a:rPr lang="en-US" sz="1800" b="1" dirty="0" smtClean="0">
                <a:solidFill>
                  <a:schemeClr val="accent1">
                    <a:lumMod val="75000"/>
                  </a:schemeClr>
                </a:solidFill>
              </a:rPr>
              <a:t>	</a:t>
            </a:r>
            <a:r>
              <a:rPr lang="en-US" sz="1800" b="1" dirty="0" err="1" smtClean="0">
                <a:solidFill>
                  <a:schemeClr val="accent1">
                    <a:lumMod val="75000"/>
                  </a:schemeClr>
                </a:solidFill>
              </a:rPr>
              <a:t>Sebaliknya</a:t>
            </a:r>
            <a:r>
              <a:rPr lang="en-US" sz="1800" b="1" dirty="0" smtClean="0">
                <a:solidFill>
                  <a:schemeClr val="accent1">
                    <a:lumMod val="75000"/>
                  </a:schemeClr>
                </a:solidFill>
              </a:rPr>
              <a:t>, </a:t>
            </a:r>
            <a:r>
              <a:rPr lang="en-US" sz="1800" b="1" dirty="0" err="1" smtClean="0">
                <a:solidFill>
                  <a:schemeClr val="accent1">
                    <a:lumMod val="75000"/>
                  </a:schemeClr>
                </a:solidFill>
              </a:rPr>
              <a:t>dalam</a:t>
            </a:r>
            <a:r>
              <a:rPr lang="en-US" sz="1800" b="1" dirty="0" smtClean="0">
                <a:solidFill>
                  <a:schemeClr val="accent1">
                    <a:lumMod val="75000"/>
                  </a:schemeClr>
                </a:solidFill>
              </a:rPr>
              <a:t> </a:t>
            </a:r>
            <a:r>
              <a:rPr lang="en-US" sz="1800" b="1" dirty="0" err="1" smtClean="0">
                <a:solidFill>
                  <a:schemeClr val="accent1">
                    <a:lumMod val="75000"/>
                  </a:schemeClr>
                </a:solidFill>
              </a:rPr>
              <a:t>sistem</a:t>
            </a:r>
            <a:r>
              <a:rPr lang="en-US" sz="1800" b="1" dirty="0" smtClean="0">
                <a:solidFill>
                  <a:schemeClr val="accent1">
                    <a:lumMod val="75000"/>
                  </a:schemeClr>
                </a:solidFill>
              </a:rPr>
              <a:t> </a:t>
            </a:r>
            <a:r>
              <a:rPr lang="en-US" sz="1800" b="1" dirty="0" err="1" smtClean="0">
                <a:solidFill>
                  <a:schemeClr val="accent1">
                    <a:lumMod val="75000"/>
                  </a:schemeClr>
                </a:solidFill>
              </a:rPr>
              <a:t>berbasis</a:t>
            </a:r>
            <a:r>
              <a:rPr lang="en-US" sz="1800" b="1" dirty="0" smtClean="0">
                <a:solidFill>
                  <a:schemeClr val="accent1">
                    <a:lumMod val="75000"/>
                  </a:schemeClr>
                </a:solidFill>
              </a:rPr>
              <a:t> </a:t>
            </a:r>
            <a:r>
              <a:rPr lang="en-US" sz="1800" b="1" dirty="0" err="1" smtClean="0">
                <a:solidFill>
                  <a:schemeClr val="accent1">
                    <a:lumMod val="75000"/>
                  </a:schemeClr>
                </a:solidFill>
              </a:rPr>
              <a:t>kredit</a:t>
            </a:r>
            <a:r>
              <a:rPr lang="en-US" sz="1800" b="1" dirty="0" smtClean="0">
                <a:solidFill>
                  <a:schemeClr val="accent1">
                    <a:lumMod val="75000"/>
                  </a:schemeClr>
                </a:solidFill>
              </a:rPr>
              <a:t> </a:t>
            </a:r>
            <a:r>
              <a:rPr lang="en-US" sz="1800" b="1" dirty="0" err="1" smtClean="0">
                <a:solidFill>
                  <a:schemeClr val="accent1">
                    <a:lumMod val="75000"/>
                  </a:schemeClr>
                </a:solidFill>
              </a:rPr>
              <a:t>di</a:t>
            </a:r>
            <a:r>
              <a:rPr lang="en-US" sz="1800" b="1" dirty="0" smtClean="0">
                <a:solidFill>
                  <a:schemeClr val="accent1">
                    <a:lumMod val="75000"/>
                  </a:schemeClr>
                </a:solidFill>
              </a:rPr>
              <a:t> </a:t>
            </a:r>
            <a:r>
              <a:rPr lang="en-US" sz="1800" b="1" dirty="0" err="1" smtClean="0">
                <a:solidFill>
                  <a:schemeClr val="accent1">
                    <a:lumMod val="75000"/>
                  </a:schemeClr>
                </a:solidFill>
              </a:rPr>
              <a:t>mana</a:t>
            </a:r>
            <a:r>
              <a:rPr lang="en-US" sz="1800" b="1" dirty="0" smtClean="0">
                <a:solidFill>
                  <a:schemeClr val="accent1">
                    <a:lumMod val="75000"/>
                  </a:schemeClr>
                </a:solidFill>
              </a:rPr>
              <a:t> bank </a:t>
            </a:r>
            <a:r>
              <a:rPr lang="en-US" sz="1800" b="1" dirty="0" err="1" smtClean="0">
                <a:solidFill>
                  <a:schemeClr val="accent1">
                    <a:lumMod val="75000"/>
                  </a:schemeClr>
                </a:solidFill>
              </a:rPr>
              <a:t>merupakan</a:t>
            </a:r>
            <a:r>
              <a:rPr lang="en-US" sz="1800" b="1" dirty="0" smtClean="0">
                <a:solidFill>
                  <a:schemeClr val="accent1">
                    <a:lumMod val="75000"/>
                  </a:schemeClr>
                </a:solidFill>
              </a:rPr>
              <a:t> </a:t>
            </a:r>
            <a:r>
              <a:rPr lang="en-US" sz="1800" b="1" dirty="0" err="1" smtClean="0">
                <a:solidFill>
                  <a:schemeClr val="accent1">
                    <a:lumMod val="75000"/>
                  </a:schemeClr>
                </a:solidFill>
              </a:rPr>
              <a:t>sumber</a:t>
            </a:r>
            <a:r>
              <a:rPr lang="en-US" sz="1800" b="1" dirty="0" smtClean="0">
                <a:solidFill>
                  <a:schemeClr val="accent1">
                    <a:lumMod val="75000"/>
                  </a:schemeClr>
                </a:solidFill>
              </a:rPr>
              <a:t> </a:t>
            </a:r>
            <a:r>
              <a:rPr lang="en-US" sz="1800" b="1" dirty="0" err="1" smtClean="0">
                <a:solidFill>
                  <a:schemeClr val="accent1">
                    <a:lumMod val="75000"/>
                  </a:schemeClr>
                </a:solidFill>
              </a:rPr>
              <a:t>utama</a:t>
            </a:r>
            <a:r>
              <a:rPr lang="en-US" sz="1800" b="1" dirty="0" smtClean="0">
                <a:solidFill>
                  <a:schemeClr val="accent1">
                    <a:lumMod val="75000"/>
                  </a:schemeClr>
                </a:solidFill>
              </a:rPr>
              <a:t> </a:t>
            </a:r>
            <a:r>
              <a:rPr lang="en-US" sz="1800" b="1" dirty="0" err="1" smtClean="0">
                <a:solidFill>
                  <a:schemeClr val="accent1">
                    <a:lumMod val="75000"/>
                  </a:schemeClr>
                </a:solidFill>
              </a:rPr>
              <a:t>pendanaan</a:t>
            </a:r>
            <a:r>
              <a:rPr lang="en-US" sz="1800" b="1" dirty="0" smtClean="0">
                <a:solidFill>
                  <a:schemeClr val="accent1">
                    <a:lumMod val="75000"/>
                  </a:schemeClr>
                </a:solidFill>
              </a:rPr>
              <a:t>, </a:t>
            </a:r>
            <a:r>
              <a:rPr lang="en-US" sz="1800" b="1" dirty="0" err="1" smtClean="0">
                <a:solidFill>
                  <a:schemeClr val="accent1">
                    <a:lumMod val="75000"/>
                  </a:schemeClr>
                </a:solidFill>
              </a:rPr>
              <a:t>akuntansi</a:t>
            </a:r>
            <a:r>
              <a:rPr lang="en-US" sz="1800" b="1" dirty="0" smtClean="0">
                <a:solidFill>
                  <a:schemeClr val="accent1">
                    <a:lumMod val="75000"/>
                  </a:schemeClr>
                </a:solidFill>
              </a:rPr>
              <a:t> </a:t>
            </a:r>
            <a:r>
              <a:rPr lang="en-US" sz="1800" b="1" dirty="0" err="1" smtClean="0">
                <a:solidFill>
                  <a:schemeClr val="accent1">
                    <a:lumMod val="75000"/>
                  </a:schemeClr>
                </a:solidFill>
              </a:rPr>
              <a:t>memiliki</a:t>
            </a:r>
            <a:r>
              <a:rPr lang="en-US" sz="1800" b="1" dirty="0" smtClean="0">
                <a:solidFill>
                  <a:schemeClr val="accent1">
                    <a:lumMod val="75000"/>
                  </a:schemeClr>
                </a:solidFill>
              </a:rPr>
              <a:t> focus </a:t>
            </a:r>
            <a:r>
              <a:rPr lang="en-US" sz="1800" b="1" dirty="0" err="1" smtClean="0">
                <a:solidFill>
                  <a:schemeClr val="accent1">
                    <a:lumMod val="75000"/>
                  </a:schemeClr>
                </a:solidFill>
              </a:rPr>
              <a:t>pada</a:t>
            </a:r>
            <a:r>
              <a:rPr lang="en-US" sz="1800" b="1" dirty="0" smtClean="0">
                <a:solidFill>
                  <a:schemeClr val="accent1">
                    <a:lumMod val="75000"/>
                  </a:schemeClr>
                </a:solidFill>
              </a:rPr>
              <a:t> </a:t>
            </a:r>
            <a:r>
              <a:rPr lang="en-US" sz="1800" b="1" dirty="0" err="1" smtClean="0">
                <a:solidFill>
                  <a:schemeClr val="accent1">
                    <a:lumMod val="75000"/>
                  </a:schemeClr>
                </a:solidFill>
              </a:rPr>
              <a:t>perlindungan</a:t>
            </a:r>
            <a:r>
              <a:rPr lang="en-US" sz="1800" b="1" dirty="0" smtClean="0">
                <a:solidFill>
                  <a:schemeClr val="accent1">
                    <a:lumMod val="75000"/>
                  </a:schemeClr>
                </a:solidFill>
              </a:rPr>
              <a:t> </a:t>
            </a:r>
            <a:r>
              <a:rPr lang="en-US" sz="1800" b="1" dirty="0" err="1" smtClean="0">
                <a:solidFill>
                  <a:schemeClr val="accent1">
                    <a:lumMod val="75000"/>
                  </a:schemeClr>
                </a:solidFill>
              </a:rPr>
              <a:t>kreditor</a:t>
            </a:r>
            <a:r>
              <a:rPr lang="en-US" sz="1800" b="1" dirty="0" smtClean="0">
                <a:solidFill>
                  <a:schemeClr val="accent1">
                    <a:lumMod val="75000"/>
                  </a:schemeClr>
                </a:solidFill>
              </a:rPr>
              <a:t> </a:t>
            </a:r>
            <a:r>
              <a:rPr lang="en-US" sz="1800" b="1" dirty="0" err="1" smtClean="0">
                <a:solidFill>
                  <a:schemeClr val="accent1">
                    <a:lumMod val="75000"/>
                  </a:schemeClr>
                </a:solidFill>
              </a:rPr>
              <a:t>melalui</a:t>
            </a:r>
            <a:r>
              <a:rPr lang="en-US" sz="1800" b="1" dirty="0" smtClean="0">
                <a:solidFill>
                  <a:schemeClr val="accent1">
                    <a:lumMod val="75000"/>
                  </a:schemeClr>
                </a:solidFill>
              </a:rPr>
              <a:t> </a:t>
            </a:r>
            <a:r>
              <a:rPr lang="en-US" sz="1800" b="1" dirty="0" err="1" smtClean="0">
                <a:solidFill>
                  <a:schemeClr val="accent1">
                    <a:lumMod val="75000"/>
                  </a:schemeClr>
                </a:solidFill>
              </a:rPr>
              <a:t>pengukuran</a:t>
            </a:r>
            <a:r>
              <a:rPr lang="en-US" sz="1800" b="1" dirty="0" smtClean="0">
                <a:solidFill>
                  <a:schemeClr val="accent1">
                    <a:lumMod val="75000"/>
                  </a:schemeClr>
                </a:solidFill>
              </a:rPr>
              <a:t> </a:t>
            </a:r>
            <a:r>
              <a:rPr lang="en-US" sz="1800" b="1" dirty="0" err="1" smtClean="0">
                <a:solidFill>
                  <a:schemeClr val="accent1">
                    <a:lumMod val="75000"/>
                  </a:schemeClr>
                </a:solidFill>
              </a:rPr>
              <a:t>akuntansi</a:t>
            </a:r>
            <a:r>
              <a:rPr lang="en-US" sz="1800" b="1" dirty="0" smtClean="0">
                <a:solidFill>
                  <a:schemeClr val="accent1">
                    <a:lumMod val="75000"/>
                  </a:schemeClr>
                </a:solidFill>
              </a:rPr>
              <a:t> yang </a:t>
            </a:r>
            <a:r>
              <a:rPr lang="en-US" sz="1800" b="1" dirty="0" err="1" smtClean="0">
                <a:solidFill>
                  <a:schemeClr val="accent1">
                    <a:lumMod val="75000"/>
                  </a:schemeClr>
                </a:solidFill>
              </a:rPr>
              <a:t>konservatif</a:t>
            </a:r>
            <a:r>
              <a:rPr lang="en-US" sz="1800" b="1" dirty="0" smtClean="0">
                <a:solidFill>
                  <a:schemeClr val="accent1">
                    <a:lumMod val="75000"/>
                  </a:schemeClr>
                </a:solidFill>
              </a:rPr>
              <a:t> </a:t>
            </a:r>
            <a:r>
              <a:rPr lang="en-US" sz="1800" b="1" dirty="0" err="1" smtClean="0">
                <a:solidFill>
                  <a:schemeClr val="accent1">
                    <a:lumMod val="75000"/>
                  </a:schemeClr>
                </a:solidFill>
              </a:rPr>
              <a:t>dalam</a:t>
            </a:r>
            <a:r>
              <a:rPr lang="en-US" sz="1800" b="1" dirty="0" smtClean="0">
                <a:solidFill>
                  <a:schemeClr val="accent1">
                    <a:lumMod val="75000"/>
                  </a:schemeClr>
                </a:solidFill>
              </a:rPr>
              <a:t> </a:t>
            </a:r>
            <a:r>
              <a:rPr lang="en-US" sz="1800" b="1" dirty="0" err="1" smtClean="0">
                <a:solidFill>
                  <a:schemeClr val="accent1">
                    <a:lumMod val="75000"/>
                  </a:schemeClr>
                </a:solidFill>
              </a:rPr>
              <a:t>meminimumkan</a:t>
            </a:r>
            <a:r>
              <a:rPr lang="en-US" sz="1800" b="1" dirty="0" smtClean="0">
                <a:solidFill>
                  <a:schemeClr val="accent1">
                    <a:lumMod val="75000"/>
                  </a:schemeClr>
                </a:solidFill>
              </a:rPr>
              <a:t> </a:t>
            </a:r>
            <a:r>
              <a:rPr lang="en-US" sz="1800" b="1" dirty="0" err="1" smtClean="0">
                <a:solidFill>
                  <a:schemeClr val="accent1">
                    <a:lumMod val="75000"/>
                  </a:schemeClr>
                </a:solidFill>
              </a:rPr>
              <a:t>pembayaran</a:t>
            </a:r>
            <a:r>
              <a:rPr lang="en-US" sz="1800" b="1" dirty="0" smtClean="0">
                <a:solidFill>
                  <a:schemeClr val="accent1">
                    <a:lumMod val="75000"/>
                  </a:schemeClr>
                </a:solidFill>
              </a:rPr>
              <a:t> </a:t>
            </a:r>
            <a:r>
              <a:rPr lang="en-US" sz="1800" b="1" dirty="0" err="1" smtClean="0">
                <a:solidFill>
                  <a:schemeClr val="accent1">
                    <a:lumMod val="75000"/>
                  </a:schemeClr>
                </a:solidFill>
              </a:rPr>
              <a:t>dividen</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a:t>
            </a:r>
            <a:r>
              <a:rPr lang="en-US" sz="1800" b="1" dirty="0" err="1" smtClean="0">
                <a:solidFill>
                  <a:schemeClr val="accent1">
                    <a:lumMod val="75000"/>
                  </a:schemeClr>
                </a:solidFill>
              </a:rPr>
              <a:t>menjaga</a:t>
            </a:r>
            <a:r>
              <a:rPr lang="en-US" sz="1800" b="1" dirty="0" smtClean="0">
                <a:solidFill>
                  <a:schemeClr val="accent1">
                    <a:lumMod val="75000"/>
                  </a:schemeClr>
                </a:solidFill>
              </a:rPr>
              <a:t> </a:t>
            </a:r>
            <a:r>
              <a:rPr lang="en-US" sz="1800" b="1" dirty="0" err="1" smtClean="0">
                <a:solidFill>
                  <a:schemeClr val="accent1">
                    <a:lumMod val="75000"/>
                  </a:schemeClr>
                </a:solidFill>
              </a:rPr>
              <a:t>pendanaan</a:t>
            </a:r>
            <a:r>
              <a:rPr lang="en-US" sz="1800" b="1" dirty="0" smtClean="0">
                <a:solidFill>
                  <a:schemeClr val="accent1">
                    <a:lumMod val="75000"/>
                  </a:schemeClr>
                </a:solidFill>
              </a:rPr>
              <a:t> yang </a:t>
            </a:r>
            <a:r>
              <a:rPr lang="en-US" sz="1800" b="1" dirty="0" err="1" smtClean="0">
                <a:solidFill>
                  <a:schemeClr val="accent1">
                    <a:lumMod val="75000"/>
                  </a:schemeClr>
                </a:solidFill>
              </a:rPr>
              <a:t>mencukupi</a:t>
            </a:r>
            <a:r>
              <a:rPr lang="en-US" sz="1800" b="1" dirty="0" smtClean="0">
                <a:solidFill>
                  <a:schemeClr val="accent1">
                    <a:lumMod val="75000"/>
                  </a:schemeClr>
                </a:solidFill>
              </a:rPr>
              <a:t> </a:t>
            </a:r>
            <a:r>
              <a:rPr lang="en-US" sz="1800" b="1" dirty="0" err="1" smtClean="0">
                <a:solidFill>
                  <a:schemeClr val="accent1">
                    <a:lumMod val="75000"/>
                  </a:schemeClr>
                </a:solidFill>
              </a:rPr>
              <a:t>dalam</a:t>
            </a:r>
            <a:r>
              <a:rPr lang="en-US" sz="1800" b="1" dirty="0" smtClean="0">
                <a:solidFill>
                  <a:schemeClr val="accent1">
                    <a:lumMod val="75000"/>
                  </a:schemeClr>
                </a:solidFill>
              </a:rPr>
              <a:t> </a:t>
            </a:r>
            <a:r>
              <a:rPr lang="en-US" sz="1800" b="1" dirty="0" err="1" smtClean="0">
                <a:solidFill>
                  <a:schemeClr val="accent1">
                    <a:lumMod val="75000"/>
                  </a:schemeClr>
                </a:solidFill>
              </a:rPr>
              <a:t>rangka</a:t>
            </a:r>
            <a:r>
              <a:rPr lang="en-US" sz="1800" b="1" dirty="0" smtClean="0">
                <a:solidFill>
                  <a:schemeClr val="accent1">
                    <a:lumMod val="75000"/>
                  </a:schemeClr>
                </a:solidFill>
              </a:rPr>
              <a:t> </a:t>
            </a:r>
            <a:r>
              <a:rPr lang="en-US" sz="1800" b="1" dirty="0" err="1" smtClean="0">
                <a:solidFill>
                  <a:schemeClr val="accent1">
                    <a:lumMod val="75000"/>
                  </a:schemeClr>
                </a:solidFill>
              </a:rPr>
              <a:t>perlindungan</a:t>
            </a:r>
            <a:r>
              <a:rPr lang="en-US" sz="1800" b="1" dirty="0" smtClean="0">
                <a:solidFill>
                  <a:schemeClr val="accent1">
                    <a:lumMod val="75000"/>
                  </a:schemeClr>
                </a:solidFill>
              </a:rPr>
              <a:t> </a:t>
            </a:r>
            <a:r>
              <a:rPr lang="en-US" sz="1800" b="1" dirty="0" err="1" smtClean="0">
                <a:solidFill>
                  <a:schemeClr val="accent1">
                    <a:lumMod val="75000"/>
                  </a:schemeClr>
                </a:solidFill>
              </a:rPr>
              <a:t>bagi</a:t>
            </a:r>
            <a:r>
              <a:rPr lang="en-US" sz="1800" b="1" dirty="0" smtClean="0">
                <a:solidFill>
                  <a:schemeClr val="accent1">
                    <a:lumMod val="75000"/>
                  </a:schemeClr>
                </a:solidFill>
              </a:rPr>
              <a:t> </a:t>
            </a:r>
            <a:r>
              <a:rPr lang="en-US" sz="1800" b="1" dirty="0" err="1" smtClean="0">
                <a:solidFill>
                  <a:schemeClr val="accent1">
                    <a:lumMod val="75000"/>
                  </a:schemeClr>
                </a:solidFill>
              </a:rPr>
              <a:t>para</a:t>
            </a:r>
            <a:r>
              <a:rPr lang="en-US" sz="1800" b="1" dirty="0" smtClean="0">
                <a:solidFill>
                  <a:schemeClr val="accent1">
                    <a:lumMod val="75000"/>
                  </a:schemeClr>
                </a:solidFill>
              </a:rPr>
              <a:t> </a:t>
            </a:r>
            <a:r>
              <a:rPr lang="en-US" sz="1800" b="1" dirty="0" err="1" smtClean="0">
                <a:solidFill>
                  <a:schemeClr val="accent1">
                    <a:lumMod val="75000"/>
                  </a:schemeClr>
                </a:solidFill>
              </a:rPr>
              <a:t>peminjam</a:t>
            </a:r>
            <a:r>
              <a:rPr lang="en-US" sz="1800" b="1" dirty="0" smtClean="0">
                <a:solidFill>
                  <a:schemeClr val="accent1">
                    <a:lumMod val="75000"/>
                  </a:schemeClr>
                </a:solidFill>
              </a:rPr>
              <a:t>. </a:t>
            </a:r>
            <a:r>
              <a:rPr lang="en-US" sz="1800" b="1" dirty="0" err="1" smtClean="0">
                <a:solidFill>
                  <a:schemeClr val="accent1">
                    <a:lumMod val="75000"/>
                  </a:schemeClr>
                </a:solidFill>
              </a:rPr>
              <a:t>Oleh</a:t>
            </a:r>
            <a:r>
              <a:rPr lang="en-US" sz="1800" b="1" dirty="0" smtClean="0">
                <a:solidFill>
                  <a:schemeClr val="accent1">
                    <a:lumMod val="75000"/>
                  </a:schemeClr>
                </a:solidFill>
              </a:rPr>
              <a:t> </a:t>
            </a:r>
            <a:r>
              <a:rPr lang="en-US" sz="1800" b="1" dirty="0" err="1" smtClean="0">
                <a:solidFill>
                  <a:schemeClr val="accent1">
                    <a:lumMod val="75000"/>
                  </a:schemeClr>
                </a:solidFill>
              </a:rPr>
              <a:t>karena</a:t>
            </a:r>
            <a:r>
              <a:rPr lang="en-US" sz="1800" b="1" dirty="0" smtClean="0">
                <a:solidFill>
                  <a:schemeClr val="accent1">
                    <a:lumMod val="75000"/>
                  </a:schemeClr>
                </a:solidFill>
              </a:rPr>
              <a:t> </a:t>
            </a:r>
            <a:r>
              <a:rPr lang="en-US" sz="1800" b="1" dirty="0" err="1" smtClean="0">
                <a:solidFill>
                  <a:schemeClr val="accent1">
                    <a:lumMod val="75000"/>
                  </a:schemeClr>
                </a:solidFill>
              </a:rPr>
              <a:t>lembaga</a:t>
            </a:r>
            <a:r>
              <a:rPr lang="en-US" sz="1800" b="1" dirty="0" smtClean="0">
                <a:solidFill>
                  <a:schemeClr val="accent1">
                    <a:lumMod val="75000"/>
                  </a:schemeClr>
                </a:solidFill>
              </a:rPr>
              <a:t> </a:t>
            </a:r>
            <a:r>
              <a:rPr lang="en-US" sz="1800" b="1" dirty="0" err="1" smtClean="0">
                <a:solidFill>
                  <a:schemeClr val="accent1">
                    <a:lumMod val="75000"/>
                  </a:schemeClr>
                </a:solidFill>
              </a:rPr>
              <a:t>keuangan</a:t>
            </a:r>
            <a:r>
              <a:rPr lang="en-US" sz="1800" b="1" dirty="0" smtClean="0">
                <a:solidFill>
                  <a:schemeClr val="accent1">
                    <a:lumMod val="75000"/>
                  </a:schemeClr>
                </a:solidFill>
              </a:rPr>
              <a:t> </a:t>
            </a:r>
            <a:r>
              <a:rPr lang="en-US" sz="1800" b="1" dirty="0" err="1" smtClean="0">
                <a:solidFill>
                  <a:schemeClr val="accent1">
                    <a:lumMod val="75000"/>
                  </a:schemeClr>
                </a:solidFill>
              </a:rPr>
              <a:t>memilki</a:t>
            </a:r>
            <a:r>
              <a:rPr lang="en-US" sz="1800" b="1" dirty="0" smtClean="0">
                <a:solidFill>
                  <a:schemeClr val="accent1">
                    <a:lumMod val="75000"/>
                  </a:schemeClr>
                </a:solidFill>
              </a:rPr>
              <a:t> </a:t>
            </a:r>
            <a:r>
              <a:rPr lang="en-US" sz="1800" b="1" dirty="0" err="1" smtClean="0">
                <a:solidFill>
                  <a:schemeClr val="accent1">
                    <a:lumMod val="75000"/>
                  </a:schemeClr>
                </a:solidFill>
              </a:rPr>
              <a:t>akses</a:t>
            </a:r>
            <a:r>
              <a:rPr lang="en-US" sz="1800" b="1" dirty="0" smtClean="0">
                <a:solidFill>
                  <a:schemeClr val="accent1">
                    <a:lumMod val="75000"/>
                  </a:schemeClr>
                </a:solidFill>
              </a:rPr>
              <a:t> </a:t>
            </a:r>
            <a:r>
              <a:rPr lang="en-US" sz="1800" b="1" dirty="0" err="1" smtClean="0">
                <a:solidFill>
                  <a:schemeClr val="accent1">
                    <a:lumMod val="75000"/>
                  </a:schemeClr>
                </a:solidFill>
              </a:rPr>
              <a:t>langsung</a:t>
            </a:r>
            <a:r>
              <a:rPr lang="en-US" sz="1800" b="1" dirty="0" smtClean="0">
                <a:solidFill>
                  <a:schemeClr val="accent1">
                    <a:lumMod val="75000"/>
                  </a:schemeClr>
                </a:solidFill>
              </a:rPr>
              <a:t> </a:t>
            </a:r>
            <a:r>
              <a:rPr lang="en-US" sz="1800" b="1" dirty="0" err="1" smtClean="0">
                <a:solidFill>
                  <a:schemeClr val="accent1">
                    <a:lumMod val="75000"/>
                  </a:schemeClr>
                </a:solidFill>
              </a:rPr>
              <a:t>terhadap</a:t>
            </a:r>
            <a:r>
              <a:rPr lang="en-US" sz="1800" b="1" dirty="0" smtClean="0">
                <a:solidFill>
                  <a:schemeClr val="accent1">
                    <a:lumMod val="75000"/>
                  </a:schemeClr>
                </a:solidFill>
              </a:rPr>
              <a:t> </a:t>
            </a:r>
            <a:r>
              <a:rPr lang="en-US" sz="1800" b="1" dirty="0" err="1" smtClean="0">
                <a:solidFill>
                  <a:schemeClr val="accent1">
                    <a:lumMod val="75000"/>
                  </a:schemeClr>
                </a:solidFill>
              </a:rPr>
              <a:t>informasi</a:t>
            </a:r>
            <a:r>
              <a:rPr lang="en-US" sz="1800" b="1" dirty="0" smtClean="0">
                <a:solidFill>
                  <a:schemeClr val="accent1">
                    <a:lumMod val="75000"/>
                  </a:schemeClr>
                </a:solidFill>
              </a:rPr>
              <a:t> </a:t>
            </a:r>
            <a:r>
              <a:rPr lang="en-US" sz="1800" b="1" dirty="0" err="1" smtClean="0">
                <a:solidFill>
                  <a:schemeClr val="accent1">
                    <a:lumMod val="75000"/>
                  </a:schemeClr>
                </a:solidFill>
              </a:rPr>
              <a:t>apa</a:t>
            </a:r>
            <a:r>
              <a:rPr lang="en-US" sz="1800" b="1" dirty="0" smtClean="0">
                <a:solidFill>
                  <a:schemeClr val="accent1">
                    <a:lumMod val="75000"/>
                  </a:schemeClr>
                </a:solidFill>
              </a:rPr>
              <a:t> </a:t>
            </a:r>
            <a:r>
              <a:rPr lang="en-US" sz="1800" b="1" dirty="0" err="1" smtClean="0">
                <a:solidFill>
                  <a:schemeClr val="accent1">
                    <a:lumMod val="75000"/>
                  </a:schemeClr>
                </a:solidFill>
              </a:rPr>
              <a:t>saja</a:t>
            </a:r>
            <a:r>
              <a:rPr lang="en-US" sz="1800" b="1" dirty="0" smtClean="0">
                <a:solidFill>
                  <a:schemeClr val="accent1">
                    <a:lumMod val="75000"/>
                  </a:schemeClr>
                </a:solidFill>
              </a:rPr>
              <a:t> yang </a:t>
            </a:r>
            <a:r>
              <a:rPr lang="en-US" sz="1800" b="1" dirty="0" err="1" smtClean="0">
                <a:solidFill>
                  <a:schemeClr val="accent1">
                    <a:lumMod val="75000"/>
                  </a:schemeClr>
                </a:solidFill>
              </a:rPr>
              <a:t>diinginkan</a:t>
            </a:r>
            <a:r>
              <a:rPr lang="en-US" sz="1800" b="1" dirty="0" smtClean="0">
                <a:solidFill>
                  <a:schemeClr val="accent1">
                    <a:lumMod val="75000"/>
                  </a:schemeClr>
                </a:solidFill>
              </a:rPr>
              <a:t>, </a:t>
            </a:r>
            <a:r>
              <a:rPr lang="en-US" sz="1800" b="1" dirty="0" err="1" smtClean="0">
                <a:solidFill>
                  <a:schemeClr val="accent1">
                    <a:lumMod val="75000"/>
                  </a:schemeClr>
                </a:solidFill>
              </a:rPr>
              <a:t>pengungkapan</a:t>
            </a:r>
            <a:r>
              <a:rPr lang="en-US" sz="1800" b="1" dirty="0" smtClean="0">
                <a:solidFill>
                  <a:schemeClr val="accent1">
                    <a:lumMod val="75000"/>
                  </a:schemeClr>
                </a:solidFill>
              </a:rPr>
              <a:t> public yang </a:t>
            </a:r>
            <a:r>
              <a:rPr lang="en-US" sz="1800" b="1" dirty="0" err="1" smtClean="0">
                <a:solidFill>
                  <a:schemeClr val="accent1">
                    <a:lumMod val="75000"/>
                  </a:schemeClr>
                </a:solidFill>
              </a:rPr>
              <a:t>luas</a:t>
            </a:r>
            <a:r>
              <a:rPr lang="en-US" sz="1800" b="1" dirty="0" smtClean="0">
                <a:solidFill>
                  <a:schemeClr val="accent1">
                    <a:lumMod val="75000"/>
                  </a:schemeClr>
                </a:solidFill>
              </a:rPr>
              <a:t> </a:t>
            </a:r>
            <a:r>
              <a:rPr lang="en-US" sz="1800" b="1" dirty="0" err="1" smtClean="0">
                <a:solidFill>
                  <a:schemeClr val="accent1">
                    <a:lumMod val="75000"/>
                  </a:schemeClr>
                </a:solidFill>
              </a:rPr>
              <a:t>dianggap</a:t>
            </a:r>
            <a:r>
              <a:rPr lang="en-US" sz="1800" b="1" dirty="0" smtClean="0">
                <a:solidFill>
                  <a:schemeClr val="accent1">
                    <a:lumMod val="75000"/>
                  </a:schemeClr>
                </a:solidFill>
              </a:rPr>
              <a:t> </a:t>
            </a:r>
            <a:r>
              <a:rPr lang="en-US" sz="1800" b="1" dirty="0" err="1" smtClean="0">
                <a:solidFill>
                  <a:schemeClr val="accent1">
                    <a:lumMod val="75000"/>
                  </a:schemeClr>
                </a:solidFill>
              </a:rPr>
              <a:t>tidak</a:t>
            </a:r>
            <a:r>
              <a:rPr lang="en-US" sz="1800" b="1" dirty="0" smtClean="0">
                <a:solidFill>
                  <a:schemeClr val="accent1">
                    <a:lumMod val="75000"/>
                  </a:schemeClr>
                </a:solidFill>
              </a:rPr>
              <a:t> </a:t>
            </a:r>
            <a:r>
              <a:rPr lang="en-US" sz="1800" b="1" dirty="0" err="1" smtClean="0">
                <a:solidFill>
                  <a:schemeClr val="accent1">
                    <a:lumMod val="75000"/>
                  </a:schemeClr>
                </a:solidFill>
              </a:rPr>
              <a:t>perlu</a:t>
            </a:r>
            <a:r>
              <a:rPr lang="en-US" sz="1800" b="1" dirty="0" smtClean="0">
                <a:solidFill>
                  <a:schemeClr val="accent1">
                    <a:lumMod val="75000"/>
                  </a:schemeClr>
                </a:solidFill>
              </a:rPr>
              <a:t>. </a:t>
            </a:r>
            <a:r>
              <a:rPr lang="en-US" sz="1800" b="1" dirty="0" err="1" smtClean="0">
                <a:solidFill>
                  <a:schemeClr val="accent1">
                    <a:lumMod val="75000"/>
                  </a:schemeClr>
                </a:solidFill>
              </a:rPr>
              <a:t>Contohnya</a:t>
            </a:r>
            <a:r>
              <a:rPr lang="en-US" sz="1800" b="1" dirty="0" smtClean="0">
                <a:solidFill>
                  <a:schemeClr val="accent1">
                    <a:lumMod val="75000"/>
                  </a:schemeClr>
                </a:solidFill>
              </a:rPr>
              <a:t> </a:t>
            </a:r>
            <a:r>
              <a:rPr lang="en-US" sz="1800" b="1" dirty="0" err="1" smtClean="0">
                <a:solidFill>
                  <a:schemeClr val="accent1">
                    <a:lumMod val="75000"/>
                  </a:schemeClr>
                </a:solidFill>
              </a:rPr>
              <a:t>adalah</a:t>
            </a:r>
            <a:r>
              <a:rPr lang="en-US" sz="1800" b="1" dirty="0" smtClean="0">
                <a:solidFill>
                  <a:schemeClr val="accent1">
                    <a:lumMod val="75000"/>
                  </a:schemeClr>
                </a:solidFill>
              </a:rPr>
              <a:t> </a:t>
            </a:r>
            <a:r>
              <a:rPr lang="en-US" sz="1800" b="1" dirty="0" err="1" smtClean="0">
                <a:solidFill>
                  <a:schemeClr val="accent1">
                    <a:lumMod val="75000"/>
                  </a:schemeClr>
                </a:solidFill>
              </a:rPr>
              <a:t>Jepang</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Swiss.</a:t>
            </a:r>
            <a:endParaRPr lang="en-US" sz="1800" b="1" dirty="0">
              <a:solidFill>
                <a:schemeClr val="accent1">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b="1" dirty="0" smtClean="0"/>
              <a:t>PENDEKATAN DEDUKTIF</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chemeClr val="bg2">
                    <a:lumMod val="25000"/>
                  </a:schemeClr>
                </a:solidFill>
              </a:rPr>
              <a:t>VALIDITAS  TEORI YANG DIKEMBANGKAN MELALUI PENDEKAKTAN INI, SANGAT TERGANTUNG PADA KEMAMPUAN PENELITI UNTUK MENGIDENTIFIKASI DAN MENGHUBUNGKAN DENGAN TEPAT BERBAGAI KOMPONEN PROSES AKUNTANSI DALAM URUTAN YANG LOGIS. KESALAHAN DALAM MENENTUKAN TUJUAN DAN KEMAMPUAN PROSEDUR UNTUK MENCAPAI TUJUAN TERSEBUT, AKAN MENGHASILKAN KONKLUSI YANG SALAH.  PENDEKATAN INI TERBUKTI SERING MENGHASILKAN PRINSIP YANG TERLALU TEORITIS SEHINGGA TIDAK DAPAT DITERAPKAN DALAM PRAKTIK . IMPLIKASINYA, PENDEKATAN INI KURANG TERUJI DALAM PRUKTIK.</a:t>
            </a:r>
          </a:p>
          <a:p>
            <a:pPr algn="just"/>
            <a:endParaRPr lang="en-US" dirty="0">
              <a:solidFill>
                <a:schemeClr val="bg2">
                  <a:lumMod val="2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PENDEKATAN INDUKTIF</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solidFill>
                  <a:schemeClr val="bg2">
                    <a:lumMod val="25000"/>
                  </a:schemeClr>
                </a:solidFill>
              </a:rPr>
              <a:t>.</a:t>
            </a:r>
            <a:endParaRPr lang="en-US" dirty="0" smtClean="0">
              <a:solidFill>
                <a:schemeClr val="bg2">
                  <a:lumMod val="25000"/>
                </a:schemeClr>
              </a:solidFill>
            </a:endParaRPr>
          </a:p>
          <a:p>
            <a:r>
              <a:rPr lang="en-US" dirty="0" smtClean="0">
                <a:solidFill>
                  <a:schemeClr val="bg2">
                    <a:lumMod val="25000"/>
                  </a:schemeClr>
                </a:solidFill>
              </a:rPr>
              <a:t>LITTLETON (1953), MENYATAKAN BAHWA PRINSIP AKUNTANSI DAPAT DIHASILKAN SECARA INDUKTIF DENGAN MELAKUKAN PENGUJIAN EMPIRIS TERHADAP KEGIATAN AKUNTANSI. PROSES INDUKTIF MELIBATKAN KEGIATAN OBSERVASI MENGENAI DATA KEUANGAN YANG BERKAITAN DENGAN BERBAGAI UNIT USAHA. DARI HASIL OBSERVASI, KEMUDIAN DILAKUKAN GENERALISASI DAN DIRUMUSKAN PRINSIP-PRINSIOP AKUNTANSI SESUAI HUBUNGAN YANG ADA. </a:t>
            </a:r>
          </a:p>
          <a:p>
            <a:pPr>
              <a:buNone/>
            </a:pPr>
            <a:r>
              <a:rPr lang="en-US" dirty="0" smtClean="0">
                <a:solidFill>
                  <a:schemeClr val="bg2">
                    <a:lumMod val="25000"/>
                  </a:schemeClr>
                </a:solidFill>
              </a:rPr>
              <a:t>	DENGAN LANGKAH SBB :</a:t>
            </a:r>
          </a:p>
          <a:p>
            <a:pPr lvl="1"/>
            <a:r>
              <a:rPr lang="en-US" dirty="0" smtClean="0">
                <a:solidFill>
                  <a:schemeClr val="bg2">
                    <a:lumMod val="25000"/>
                  </a:schemeClr>
                </a:solidFill>
              </a:rPr>
              <a:t>MENCATAT SEMUA OBSERVASI</a:t>
            </a:r>
          </a:p>
          <a:p>
            <a:pPr lvl="1"/>
            <a:r>
              <a:rPr lang="en-US" dirty="0" smtClean="0">
                <a:solidFill>
                  <a:schemeClr val="bg2">
                    <a:lumMod val="25000"/>
                  </a:schemeClr>
                </a:solidFill>
              </a:rPr>
              <a:t>MENGANALISA DAN MENGKLASIFIKASIKAN HASIL OBSERVASI, SEHINGGA DAPAT DIRUMUSKAN BERBAGAI KESAMAAN DAN KETIDAK SAMAAN.</a:t>
            </a:r>
          </a:p>
          <a:p>
            <a:pPr lvl="1"/>
            <a:r>
              <a:rPr lang="en-US" dirty="0" smtClean="0">
                <a:solidFill>
                  <a:schemeClr val="bg2">
                    <a:lumMod val="25000"/>
                  </a:schemeClr>
                </a:solidFill>
              </a:rPr>
              <a:t>HASIL OBSERVASI KEMUDIAN DI-GENERALISASI</a:t>
            </a:r>
          </a:p>
          <a:p>
            <a:pPr lvl="1"/>
            <a:r>
              <a:rPr lang="en-US" dirty="0" smtClean="0">
                <a:solidFill>
                  <a:schemeClr val="bg2">
                    <a:lumMod val="25000"/>
                  </a:schemeClr>
                </a:solidFill>
              </a:rPr>
              <a:t>PENGUJIAN TERHADAP GENERALISASI  (BELKOUI, 1993)</a:t>
            </a:r>
          </a:p>
          <a:p>
            <a:pPr lvl="1"/>
            <a:r>
              <a:rPr lang="en-US" dirty="0" smtClean="0">
                <a:solidFill>
                  <a:schemeClr val="bg2">
                    <a:lumMod val="25000"/>
                  </a:schemeClr>
                </a:solidFill>
              </a:rPr>
              <a:t>ATAS DASAR LANGKAH DIATAS, BERBAGAI HUBUNGAN ANTARA VARIABLE YANG DI-OBSERVASI AKAN TERUS DI-AMATI. APABILA TERDAPAT HUBUNGAN YANG JELAS, MAKA GENERALISASI DAN BERBAGAI PRINSIP DAPAT DIRUMUSKAN. TUJUAN YANG MELANDASI INDUKSI ADALAH UNTUK MERUMUSKAN KONKLUSI TEORITIS DAN BERSIFAT ABSTRAK DARI RASIONALISASI PRAKTIK AKUNTANSI.</a:t>
            </a:r>
          </a:p>
          <a:p>
            <a:endParaRPr lang="en-US" dirty="0">
              <a:solidFill>
                <a:schemeClr val="bg2">
                  <a:lumMod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15112"/>
          </a:xfrm>
        </p:spPr>
        <p:txBody>
          <a:bodyPr>
            <a:normAutofit fontScale="90000"/>
          </a:bodyPr>
          <a:lstStyle/>
          <a:p>
            <a:r>
              <a:rPr lang="en-US" sz="3600" b="1" dirty="0" err="1" smtClean="0">
                <a:solidFill>
                  <a:schemeClr val="accent1">
                    <a:lumMod val="75000"/>
                  </a:schemeClr>
                </a:solidFill>
              </a:rPr>
              <a:t>Pendekatan</a:t>
            </a:r>
            <a:r>
              <a:rPr lang="en-US" sz="3600" b="1" dirty="0" smtClean="0">
                <a:solidFill>
                  <a:schemeClr val="accent1">
                    <a:lumMod val="75000"/>
                  </a:schemeClr>
                </a:solidFill>
              </a:rPr>
              <a:t> </a:t>
            </a:r>
            <a:r>
              <a:rPr lang="en-US" sz="3600" b="1" dirty="0" err="1" smtClean="0">
                <a:solidFill>
                  <a:schemeClr val="accent1">
                    <a:lumMod val="75000"/>
                  </a:schemeClr>
                </a:solidFill>
              </a:rPr>
              <a:t>Deduktif</a:t>
            </a:r>
            <a:endParaRPr lang="en-US" sz="3600" dirty="0"/>
          </a:p>
        </p:txBody>
      </p:sp>
      <p:sp>
        <p:nvSpPr>
          <p:cNvPr id="3" name="Content Placeholder 2"/>
          <p:cNvSpPr>
            <a:spLocks noGrp="1"/>
          </p:cNvSpPr>
          <p:nvPr>
            <p:ph idx="1"/>
          </p:nvPr>
        </p:nvSpPr>
        <p:spPr>
          <a:xfrm>
            <a:off x="457200" y="1219200"/>
            <a:ext cx="8229600" cy="4998720"/>
          </a:xfrm>
        </p:spPr>
        <p:txBody>
          <a:bodyPr>
            <a:normAutofit/>
          </a:bodyPr>
          <a:lstStyle/>
          <a:p>
            <a:pPr algn="just"/>
            <a:r>
              <a:rPr lang="en-US" sz="1800" dirty="0" err="1" smtClean="0">
                <a:solidFill>
                  <a:schemeClr val="accent1">
                    <a:lumMod val="75000"/>
                  </a:schemeClr>
                </a:solidFill>
              </a:rPr>
              <a:t>Klasifikasi</a:t>
            </a:r>
            <a:r>
              <a:rPr lang="en-US" sz="1800" dirty="0" smtClean="0">
                <a:solidFill>
                  <a:schemeClr val="accent1">
                    <a:lumMod val="75000"/>
                  </a:schemeClr>
                </a:solidFill>
              </a:rPr>
              <a:t> yang </a:t>
            </a:r>
            <a:r>
              <a:rPr lang="en-US" sz="1800" dirty="0" err="1" smtClean="0">
                <a:solidFill>
                  <a:schemeClr val="accent1">
                    <a:lumMod val="75000"/>
                  </a:schemeClr>
                </a:solidFill>
              </a:rPr>
              <a:t>dilakukan</a:t>
            </a:r>
            <a:r>
              <a:rPr lang="en-US" sz="1800" dirty="0" smtClean="0">
                <a:solidFill>
                  <a:schemeClr val="accent1">
                    <a:lumMod val="75000"/>
                  </a:schemeClr>
                </a:solidFill>
              </a:rPr>
              <a:t> G. G. Mueller yang </a:t>
            </a:r>
            <a:r>
              <a:rPr lang="en-US" sz="1800" dirty="0" err="1" smtClean="0">
                <a:solidFill>
                  <a:schemeClr val="accent1">
                    <a:lumMod val="75000"/>
                  </a:schemeClr>
                </a:solidFill>
              </a:rPr>
              <a:t>dimuat</a:t>
            </a:r>
            <a:r>
              <a:rPr lang="en-US" sz="1800" dirty="0" smtClean="0">
                <a:solidFill>
                  <a:schemeClr val="accent1">
                    <a:lumMod val="75000"/>
                  </a:schemeClr>
                </a:solidFill>
              </a:rPr>
              <a:t> </a:t>
            </a:r>
            <a:r>
              <a:rPr lang="en-US" sz="1800" dirty="0" err="1" smtClean="0">
                <a:solidFill>
                  <a:schemeClr val="accent1">
                    <a:lumMod val="75000"/>
                  </a:schemeClr>
                </a:solidFill>
              </a:rPr>
              <a:t>dalam</a:t>
            </a:r>
            <a:r>
              <a:rPr lang="en-US" sz="1800" dirty="0" smtClean="0">
                <a:solidFill>
                  <a:schemeClr val="accent1">
                    <a:lumMod val="75000"/>
                  </a:schemeClr>
                </a:solidFill>
              </a:rPr>
              <a:t> The International Journal of Accounting (Spring 1968) yang </a:t>
            </a:r>
            <a:r>
              <a:rPr lang="en-US" sz="1800" dirty="0" err="1" smtClean="0">
                <a:solidFill>
                  <a:schemeClr val="accent1">
                    <a:lumMod val="75000"/>
                  </a:schemeClr>
                </a:solidFill>
              </a:rPr>
              <a:t>menggunakan</a:t>
            </a:r>
            <a:r>
              <a:rPr lang="en-US" sz="1800" dirty="0" smtClean="0">
                <a:solidFill>
                  <a:schemeClr val="accent1">
                    <a:lumMod val="75000"/>
                  </a:schemeClr>
                </a:solidFill>
              </a:rPr>
              <a:t> </a:t>
            </a:r>
            <a:r>
              <a:rPr lang="en-US" sz="1800" dirty="0" err="1" smtClean="0">
                <a:solidFill>
                  <a:schemeClr val="accent1">
                    <a:lumMod val="75000"/>
                  </a:schemeClr>
                </a:solidFill>
              </a:rPr>
              <a:t>penilaian</a:t>
            </a:r>
            <a:r>
              <a:rPr lang="en-US" sz="1800" dirty="0" smtClean="0">
                <a:solidFill>
                  <a:schemeClr val="accent1">
                    <a:lumMod val="75000"/>
                  </a:schemeClr>
                </a:solidFill>
              </a:rPr>
              <a:t> </a:t>
            </a:r>
            <a:r>
              <a:rPr lang="en-US" sz="1800" dirty="0" err="1" smtClean="0">
                <a:solidFill>
                  <a:schemeClr val="accent1">
                    <a:lumMod val="75000"/>
                  </a:schemeClr>
                </a:solidFill>
              </a:rPr>
              <a:t>perkembangan</a:t>
            </a:r>
            <a:r>
              <a:rPr lang="en-US" sz="1800" dirty="0" smtClean="0">
                <a:solidFill>
                  <a:schemeClr val="accent1">
                    <a:lumMod val="75000"/>
                  </a:schemeClr>
                </a:solidFill>
              </a:rPr>
              <a:t> </a:t>
            </a:r>
            <a:r>
              <a:rPr lang="en-US" sz="1800" dirty="0" err="1" smtClean="0">
                <a:solidFill>
                  <a:schemeClr val="accent1">
                    <a:lumMod val="75000"/>
                  </a:schemeClr>
                </a:solidFill>
              </a:rPr>
              <a:t>ekonomi</a:t>
            </a:r>
            <a:r>
              <a:rPr lang="en-US" sz="1800" dirty="0" smtClean="0">
                <a:solidFill>
                  <a:schemeClr val="accent1">
                    <a:lumMod val="75000"/>
                  </a:schemeClr>
                </a:solidFill>
              </a:rPr>
              <a:t>, </a:t>
            </a:r>
            <a:r>
              <a:rPr lang="en-US" sz="1800" dirty="0" err="1" smtClean="0">
                <a:solidFill>
                  <a:schemeClr val="accent1">
                    <a:lumMod val="75000"/>
                  </a:schemeClr>
                </a:solidFill>
              </a:rPr>
              <a:t>kompleksitas</a:t>
            </a:r>
            <a:r>
              <a:rPr lang="en-US" sz="1800" dirty="0" smtClean="0">
                <a:solidFill>
                  <a:schemeClr val="accent1">
                    <a:lumMod val="75000"/>
                  </a:schemeClr>
                </a:solidFill>
              </a:rPr>
              <a:t> </a:t>
            </a:r>
            <a:r>
              <a:rPr lang="en-US" sz="1800" dirty="0" err="1" smtClean="0">
                <a:solidFill>
                  <a:schemeClr val="accent1">
                    <a:lumMod val="75000"/>
                  </a:schemeClr>
                </a:solidFill>
              </a:rPr>
              <a:t>bisnis</a:t>
            </a:r>
            <a:r>
              <a:rPr lang="en-US" sz="1800" dirty="0" smtClean="0">
                <a:solidFill>
                  <a:schemeClr val="accent1">
                    <a:lumMod val="75000"/>
                  </a:schemeClr>
                </a:solidFill>
              </a:rPr>
              <a:t>, </a:t>
            </a:r>
            <a:r>
              <a:rPr lang="en-US" sz="1800" dirty="0" err="1" smtClean="0">
                <a:solidFill>
                  <a:schemeClr val="accent1">
                    <a:lumMod val="75000"/>
                  </a:schemeClr>
                </a:solidFill>
              </a:rPr>
              <a:t>situasi</a:t>
            </a:r>
            <a:r>
              <a:rPr lang="en-US" sz="1800" dirty="0" smtClean="0">
                <a:solidFill>
                  <a:schemeClr val="accent1">
                    <a:lumMod val="75000"/>
                  </a:schemeClr>
                </a:solidFill>
              </a:rPr>
              <a:t> social  </a:t>
            </a:r>
            <a:r>
              <a:rPr lang="en-US" sz="1800" dirty="0" err="1" smtClean="0">
                <a:solidFill>
                  <a:schemeClr val="accent1">
                    <a:lumMod val="75000"/>
                  </a:schemeClr>
                </a:solidFill>
              </a:rPr>
              <a:t>politik</a:t>
            </a:r>
            <a:r>
              <a:rPr lang="en-US" sz="1800" dirty="0" smtClean="0">
                <a:solidFill>
                  <a:schemeClr val="accent1">
                    <a:lumMod val="75000"/>
                  </a:schemeClr>
                </a:solidFill>
              </a:rPr>
              <a:t> </a:t>
            </a:r>
            <a:r>
              <a:rPr lang="en-US" sz="1800" dirty="0" err="1" smtClean="0">
                <a:solidFill>
                  <a:schemeClr val="accent1">
                    <a:lumMod val="75000"/>
                  </a:schemeClr>
                </a:solidFill>
              </a:rPr>
              <a:t>serta</a:t>
            </a:r>
            <a:r>
              <a:rPr lang="en-US" sz="1800" dirty="0" smtClean="0">
                <a:solidFill>
                  <a:schemeClr val="accent1">
                    <a:lumMod val="75000"/>
                  </a:schemeClr>
                </a:solidFill>
              </a:rPr>
              <a:t> </a:t>
            </a:r>
            <a:r>
              <a:rPr lang="en-US" sz="1800" dirty="0" err="1" smtClean="0">
                <a:solidFill>
                  <a:schemeClr val="accent1">
                    <a:lumMod val="75000"/>
                  </a:schemeClr>
                </a:solidFill>
              </a:rPr>
              <a:t>sistem</a:t>
            </a:r>
            <a:r>
              <a:rPr lang="en-US" sz="1800" dirty="0" smtClean="0">
                <a:solidFill>
                  <a:schemeClr val="accent1">
                    <a:lumMod val="75000"/>
                  </a:schemeClr>
                </a:solidFill>
              </a:rPr>
              <a:t> </a:t>
            </a:r>
            <a:r>
              <a:rPr lang="en-US" sz="1800" dirty="0" err="1" smtClean="0">
                <a:solidFill>
                  <a:schemeClr val="accent1">
                    <a:lumMod val="75000"/>
                  </a:schemeClr>
                </a:solidFill>
              </a:rPr>
              <a:t>hukum</a:t>
            </a:r>
            <a:r>
              <a:rPr lang="en-US" sz="1800" dirty="0" smtClean="0">
                <a:solidFill>
                  <a:schemeClr val="accent1">
                    <a:lumMod val="75000"/>
                  </a:schemeClr>
                </a:solidFill>
              </a:rPr>
              <a:t>, </a:t>
            </a:r>
            <a:r>
              <a:rPr lang="en-US" sz="1800" dirty="0" err="1" smtClean="0">
                <a:solidFill>
                  <a:schemeClr val="accent1">
                    <a:lumMod val="75000"/>
                  </a:schemeClr>
                </a:solidFill>
              </a:rPr>
              <a:t>membagi</a:t>
            </a:r>
            <a:r>
              <a:rPr lang="en-US" sz="1800" dirty="0" smtClean="0">
                <a:solidFill>
                  <a:schemeClr val="accent1">
                    <a:lumMod val="75000"/>
                  </a:schemeClr>
                </a:solidFill>
              </a:rPr>
              <a:t> Negara-</a:t>
            </a:r>
            <a:r>
              <a:rPr lang="en-US" sz="1800" dirty="0" err="1" smtClean="0">
                <a:solidFill>
                  <a:schemeClr val="accent1">
                    <a:lumMod val="75000"/>
                  </a:schemeClr>
                </a:solidFill>
              </a:rPr>
              <a:t>negara</a:t>
            </a:r>
            <a:r>
              <a:rPr lang="en-US" sz="1800" dirty="0" smtClean="0">
                <a:solidFill>
                  <a:schemeClr val="accent1">
                    <a:lumMod val="75000"/>
                  </a:schemeClr>
                </a:solidFill>
              </a:rPr>
              <a:t> </a:t>
            </a:r>
            <a:r>
              <a:rPr lang="en-US" sz="1800" dirty="0" err="1" smtClean="0">
                <a:solidFill>
                  <a:schemeClr val="accent1">
                    <a:lumMod val="75000"/>
                  </a:schemeClr>
                </a:solidFill>
              </a:rPr>
              <a:t>ke</a:t>
            </a:r>
            <a:r>
              <a:rPr lang="en-US" sz="1800" dirty="0" smtClean="0">
                <a:solidFill>
                  <a:schemeClr val="accent1">
                    <a:lumMod val="75000"/>
                  </a:schemeClr>
                </a:solidFill>
              </a:rPr>
              <a:t> </a:t>
            </a:r>
            <a:r>
              <a:rPr lang="en-US" sz="1800" dirty="0" err="1" smtClean="0">
                <a:solidFill>
                  <a:schemeClr val="accent1">
                    <a:lumMod val="75000"/>
                  </a:schemeClr>
                </a:solidFill>
              </a:rPr>
              <a:t>dalam</a:t>
            </a:r>
            <a:r>
              <a:rPr lang="en-US" sz="1800" dirty="0" smtClean="0">
                <a:solidFill>
                  <a:schemeClr val="accent1">
                    <a:lumMod val="75000"/>
                  </a:schemeClr>
                </a:solidFill>
              </a:rPr>
              <a:t> 10 </a:t>
            </a:r>
            <a:r>
              <a:rPr lang="en-US" sz="1800" dirty="0" err="1" smtClean="0">
                <a:solidFill>
                  <a:schemeClr val="accent1">
                    <a:lumMod val="75000"/>
                  </a:schemeClr>
                </a:solidFill>
              </a:rPr>
              <a:t>kelompok</a:t>
            </a:r>
            <a:r>
              <a:rPr lang="en-US" sz="1800" dirty="0" smtClean="0">
                <a:solidFill>
                  <a:schemeClr val="accent1">
                    <a:lumMod val="75000"/>
                  </a:schemeClr>
                </a:solidFill>
              </a:rPr>
              <a:t> </a:t>
            </a:r>
            <a:r>
              <a:rPr lang="en-US" sz="1800" dirty="0" err="1" smtClean="0">
                <a:solidFill>
                  <a:schemeClr val="accent1">
                    <a:lumMod val="75000"/>
                  </a:schemeClr>
                </a:solidFill>
              </a:rPr>
              <a:t>berdasarkan</a:t>
            </a:r>
            <a:r>
              <a:rPr lang="en-US" sz="1800" dirty="0" smtClean="0">
                <a:solidFill>
                  <a:schemeClr val="accent1">
                    <a:lumMod val="75000"/>
                  </a:schemeClr>
                </a:solidFill>
              </a:rPr>
              <a:t> </a:t>
            </a:r>
            <a:r>
              <a:rPr lang="en-US" sz="1800" dirty="0" err="1" smtClean="0">
                <a:solidFill>
                  <a:schemeClr val="accent1">
                    <a:lumMod val="75000"/>
                  </a:schemeClr>
                </a:solidFill>
              </a:rPr>
              <a:t>sistem</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a:t>
            </a:r>
            <a:r>
              <a:rPr lang="en-US" sz="1800" dirty="0" err="1" smtClean="0">
                <a:solidFill>
                  <a:schemeClr val="accent1">
                    <a:lumMod val="75000"/>
                  </a:schemeClr>
                </a:solidFill>
              </a:rPr>
              <a:t>yaitu</a:t>
            </a:r>
            <a:r>
              <a:rPr lang="en-US" sz="1800" dirty="0" smtClean="0">
                <a:solidFill>
                  <a:schemeClr val="accent1">
                    <a:lumMod val="75000"/>
                  </a:schemeClr>
                </a:solidFill>
              </a:rPr>
              <a:t>:</a:t>
            </a:r>
          </a:p>
          <a:p>
            <a:pPr algn="just">
              <a:buNone/>
            </a:pPr>
            <a:r>
              <a:rPr lang="en-US" sz="1800" dirty="0" smtClean="0">
                <a:solidFill>
                  <a:schemeClr val="accent1">
                    <a:lumMod val="75000"/>
                  </a:schemeClr>
                </a:solidFill>
              </a:rPr>
              <a:t>	1.Amerika </a:t>
            </a:r>
            <a:r>
              <a:rPr lang="en-US" sz="1800" dirty="0" err="1" smtClean="0">
                <a:solidFill>
                  <a:schemeClr val="accent1">
                    <a:lumMod val="75000"/>
                  </a:schemeClr>
                </a:solidFill>
              </a:rPr>
              <a:t>Serikat</a:t>
            </a:r>
            <a:r>
              <a:rPr lang="en-US" sz="1800" dirty="0" smtClean="0">
                <a:solidFill>
                  <a:schemeClr val="accent1">
                    <a:lumMod val="75000"/>
                  </a:schemeClr>
                </a:solidFill>
              </a:rPr>
              <a:t> / </a:t>
            </a:r>
            <a:r>
              <a:rPr lang="en-US" sz="1800" dirty="0" err="1" smtClean="0">
                <a:solidFill>
                  <a:schemeClr val="accent1">
                    <a:lumMod val="75000"/>
                  </a:schemeClr>
                </a:solidFill>
              </a:rPr>
              <a:t>Kanada</a:t>
            </a:r>
            <a:r>
              <a:rPr lang="en-US" sz="1800" dirty="0" smtClean="0">
                <a:solidFill>
                  <a:schemeClr val="accent1">
                    <a:lumMod val="75000"/>
                  </a:schemeClr>
                </a:solidFill>
              </a:rPr>
              <a:t> / </a:t>
            </a:r>
            <a:r>
              <a:rPr lang="en-US" sz="1800" dirty="0" err="1" smtClean="0">
                <a:solidFill>
                  <a:schemeClr val="accent1">
                    <a:lumMod val="75000"/>
                  </a:schemeClr>
                </a:solidFill>
              </a:rPr>
              <a:t>Belanda</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2.Negara-negara </a:t>
            </a:r>
            <a:r>
              <a:rPr lang="en-US" sz="1800" dirty="0" err="1" smtClean="0">
                <a:solidFill>
                  <a:schemeClr val="accent1">
                    <a:lumMod val="75000"/>
                  </a:schemeClr>
                </a:solidFill>
              </a:rPr>
              <a:t>persemakmuran</a:t>
            </a:r>
            <a:r>
              <a:rPr lang="en-US" sz="1800" dirty="0" smtClean="0">
                <a:solidFill>
                  <a:schemeClr val="accent1">
                    <a:lumMod val="75000"/>
                  </a:schemeClr>
                </a:solidFill>
              </a:rPr>
              <a:t> </a:t>
            </a:r>
            <a:r>
              <a:rPr lang="en-US" sz="1800" dirty="0" err="1" smtClean="0">
                <a:solidFill>
                  <a:schemeClr val="accent1">
                    <a:lumMod val="75000"/>
                  </a:schemeClr>
                </a:solidFill>
              </a:rPr>
              <a:t>Inggris</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3.Jerman / </a:t>
            </a:r>
            <a:r>
              <a:rPr lang="en-US" sz="1800" dirty="0" err="1" smtClean="0">
                <a:solidFill>
                  <a:schemeClr val="accent1">
                    <a:lumMod val="75000"/>
                  </a:schemeClr>
                </a:solidFill>
              </a:rPr>
              <a:t>Jepang</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4.Daratan </a:t>
            </a:r>
            <a:r>
              <a:rPr lang="en-US" sz="1800" dirty="0" err="1" smtClean="0">
                <a:solidFill>
                  <a:schemeClr val="accent1">
                    <a:lumMod val="75000"/>
                  </a:schemeClr>
                </a:solidFill>
              </a:rPr>
              <a:t>Eropa</a:t>
            </a:r>
            <a:r>
              <a:rPr lang="en-US" sz="1800" dirty="0" smtClean="0">
                <a:solidFill>
                  <a:schemeClr val="accent1">
                    <a:lumMod val="75000"/>
                  </a:schemeClr>
                </a:solidFill>
              </a:rPr>
              <a:t> (</a:t>
            </a:r>
            <a:r>
              <a:rPr lang="en-US" sz="1800" dirty="0" err="1" smtClean="0">
                <a:solidFill>
                  <a:schemeClr val="accent1">
                    <a:lumMod val="75000"/>
                  </a:schemeClr>
                </a:solidFill>
              </a:rPr>
              <a:t>Tidak</a:t>
            </a:r>
            <a:r>
              <a:rPr lang="en-US" sz="1800" dirty="0" smtClean="0">
                <a:solidFill>
                  <a:schemeClr val="accent1">
                    <a:lumMod val="75000"/>
                  </a:schemeClr>
                </a:solidFill>
              </a:rPr>
              <a:t> </a:t>
            </a:r>
            <a:r>
              <a:rPr lang="en-US" sz="1800" dirty="0" err="1" smtClean="0">
                <a:solidFill>
                  <a:schemeClr val="accent1">
                    <a:lumMod val="75000"/>
                  </a:schemeClr>
                </a:solidFill>
              </a:rPr>
              <a:t>termasuk</a:t>
            </a:r>
            <a:r>
              <a:rPr lang="en-US" sz="1800" dirty="0" smtClean="0">
                <a:solidFill>
                  <a:schemeClr val="accent1">
                    <a:lumMod val="75000"/>
                  </a:schemeClr>
                </a:solidFill>
              </a:rPr>
              <a:t> </a:t>
            </a:r>
            <a:r>
              <a:rPr lang="en-US" sz="1800" dirty="0" err="1" smtClean="0">
                <a:solidFill>
                  <a:schemeClr val="accent1">
                    <a:lumMod val="75000"/>
                  </a:schemeClr>
                </a:solidFill>
              </a:rPr>
              <a:t>Jerman</a:t>
            </a:r>
            <a:r>
              <a:rPr lang="en-US" sz="1800" dirty="0" smtClean="0">
                <a:solidFill>
                  <a:schemeClr val="accent1">
                    <a:lumMod val="75000"/>
                  </a:schemeClr>
                </a:solidFill>
              </a:rPr>
              <a:t> Barat, </a:t>
            </a:r>
            <a:r>
              <a:rPr lang="en-US" sz="1800" dirty="0" err="1" smtClean="0">
                <a:solidFill>
                  <a:schemeClr val="accent1">
                    <a:lumMod val="75000"/>
                  </a:schemeClr>
                </a:solidFill>
              </a:rPr>
              <a:t>Belanda</a:t>
            </a:r>
            <a:r>
              <a:rPr lang="en-US" sz="1800" dirty="0" smtClean="0">
                <a:solidFill>
                  <a:schemeClr val="accent1">
                    <a:lumMod val="75000"/>
                  </a:schemeClr>
                </a:solidFill>
              </a:rPr>
              <a:t> </a:t>
            </a:r>
            <a:r>
              <a:rPr lang="en-US" sz="1800" dirty="0" err="1" smtClean="0">
                <a:solidFill>
                  <a:schemeClr val="accent1">
                    <a:lumMod val="75000"/>
                  </a:schemeClr>
                </a:solidFill>
              </a:rPr>
              <a:t>dan</a:t>
            </a:r>
            <a:r>
              <a:rPr lang="en-US" sz="1800" dirty="0" smtClean="0">
                <a:solidFill>
                  <a:schemeClr val="accent1">
                    <a:lumMod val="75000"/>
                  </a:schemeClr>
                </a:solidFill>
              </a:rPr>
              <a:t> </a:t>
            </a:r>
            <a:r>
              <a:rPr lang="en-US" sz="1800" dirty="0" err="1" smtClean="0">
                <a:solidFill>
                  <a:schemeClr val="accent1">
                    <a:lumMod val="75000"/>
                  </a:schemeClr>
                </a:solidFill>
              </a:rPr>
              <a:t>Skandinavia</a:t>
            </a:r>
            <a:r>
              <a:rPr lang="en-US" sz="1800" dirty="0" smtClean="0">
                <a:solidFill>
                  <a:schemeClr val="accent1">
                    <a:lumMod val="75000"/>
                  </a:schemeClr>
                </a:solidFill>
              </a:rPr>
              <a:t>)</a:t>
            </a:r>
          </a:p>
          <a:p>
            <a:pPr algn="just">
              <a:buNone/>
            </a:pPr>
            <a:r>
              <a:rPr lang="en-US" sz="1800" dirty="0" smtClean="0">
                <a:solidFill>
                  <a:schemeClr val="accent1">
                    <a:lumMod val="75000"/>
                  </a:schemeClr>
                </a:solidFill>
              </a:rPr>
              <a:t>	5.Skandinavia</a:t>
            </a:r>
          </a:p>
          <a:p>
            <a:pPr algn="just">
              <a:buNone/>
            </a:pPr>
            <a:r>
              <a:rPr lang="en-US" sz="1800" dirty="0" smtClean="0">
                <a:solidFill>
                  <a:schemeClr val="accent1">
                    <a:lumMod val="75000"/>
                  </a:schemeClr>
                </a:solidFill>
              </a:rPr>
              <a:t>	6.Israil / </a:t>
            </a:r>
            <a:r>
              <a:rPr lang="en-US" sz="1800" dirty="0" err="1" smtClean="0">
                <a:solidFill>
                  <a:schemeClr val="accent1">
                    <a:lumMod val="75000"/>
                  </a:schemeClr>
                </a:solidFill>
              </a:rPr>
              <a:t>Meksiko</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7.Amerika Selatan</a:t>
            </a:r>
          </a:p>
          <a:p>
            <a:pPr algn="just">
              <a:buNone/>
            </a:pPr>
            <a:r>
              <a:rPr lang="en-US" sz="1800" dirty="0" smtClean="0">
                <a:solidFill>
                  <a:schemeClr val="accent1">
                    <a:lumMod val="75000"/>
                  </a:schemeClr>
                </a:solidFill>
              </a:rPr>
              <a:t>	8.Negara </a:t>
            </a:r>
            <a:r>
              <a:rPr lang="en-US" sz="1800" dirty="0" err="1" smtClean="0">
                <a:solidFill>
                  <a:schemeClr val="accent1">
                    <a:lumMod val="75000"/>
                  </a:schemeClr>
                </a:solidFill>
              </a:rPr>
              <a:t>Berkembang</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9.Afrika (</a:t>
            </a:r>
            <a:r>
              <a:rPr lang="en-US" sz="1800" dirty="0" err="1" smtClean="0">
                <a:solidFill>
                  <a:schemeClr val="accent1">
                    <a:lumMod val="75000"/>
                  </a:schemeClr>
                </a:solidFill>
              </a:rPr>
              <a:t>tidak</a:t>
            </a:r>
            <a:r>
              <a:rPr lang="en-US" sz="1800" dirty="0" smtClean="0">
                <a:solidFill>
                  <a:schemeClr val="accent1">
                    <a:lumMod val="75000"/>
                  </a:schemeClr>
                </a:solidFill>
              </a:rPr>
              <a:t> </a:t>
            </a:r>
            <a:r>
              <a:rPr lang="en-US" sz="1800" dirty="0" err="1" smtClean="0">
                <a:solidFill>
                  <a:schemeClr val="accent1">
                    <a:lumMod val="75000"/>
                  </a:schemeClr>
                </a:solidFill>
              </a:rPr>
              <a:t>termasuk</a:t>
            </a:r>
            <a:r>
              <a:rPr lang="en-US" sz="1800" dirty="0" smtClean="0">
                <a:solidFill>
                  <a:schemeClr val="accent1">
                    <a:lumMod val="75000"/>
                  </a:schemeClr>
                </a:solidFill>
              </a:rPr>
              <a:t> </a:t>
            </a:r>
            <a:r>
              <a:rPr lang="en-US" sz="1800" dirty="0" err="1" smtClean="0">
                <a:solidFill>
                  <a:schemeClr val="accent1">
                    <a:lumMod val="75000"/>
                  </a:schemeClr>
                </a:solidFill>
              </a:rPr>
              <a:t>Afrika</a:t>
            </a:r>
            <a:r>
              <a:rPr lang="en-US" sz="1800" dirty="0" smtClean="0">
                <a:solidFill>
                  <a:schemeClr val="accent1">
                    <a:lumMod val="75000"/>
                  </a:schemeClr>
                </a:solidFill>
              </a:rPr>
              <a:t> Selatan)</a:t>
            </a:r>
          </a:p>
          <a:p>
            <a:pPr algn="just">
              <a:buNone/>
            </a:pPr>
            <a:r>
              <a:rPr lang="en-US" sz="1800" dirty="0" smtClean="0">
                <a:solidFill>
                  <a:schemeClr val="accent1">
                    <a:lumMod val="75000"/>
                  </a:schemeClr>
                </a:solidFill>
              </a:rPr>
              <a:t>	10.  Negara-</a:t>
            </a:r>
            <a:r>
              <a:rPr lang="en-US" sz="1800" dirty="0" err="1" smtClean="0">
                <a:solidFill>
                  <a:schemeClr val="accent1">
                    <a:lumMod val="75000"/>
                  </a:schemeClr>
                </a:solidFill>
              </a:rPr>
              <a:t>negara</a:t>
            </a:r>
            <a:r>
              <a:rPr lang="en-US" sz="1800" dirty="0" smtClean="0">
                <a:solidFill>
                  <a:schemeClr val="accent1">
                    <a:lumMod val="75000"/>
                  </a:schemeClr>
                </a:solidFill>
              </a:rPr>
              <a:t> </a:t>
            </a:r>
            <a:r>
              <a:rPr lang="en-US" sz="1800" dirty="0" err="1" smtClean="0">
                <a:solidFill>
                  <a:schemeClr val="accent1">
                    <a:lumMod val="75000"/>
                  </a:schemeClr>
                </a:solidFill>
              </a:rPr>
              <a:t>Komunis</a:t>
            </a:r>
            <a:endParaRPr lang="en-US" sz="1800" dirty="0" smtClean="0">
              <a:solidFill>
                <a:schemeClr val="accent1">
                  <a:lumMod val="75000"/>
                </a:schemeClr>
              </a:solidFill>
            </a:endParaRPr>
          </a:p>
          <a:p>
            <a:pPr algn="just"/>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38912"/>
          </a:xfrm>
        </p:spPr>
        <p:txBody>
          <a:bodyPr>
            <a:normAutofit fontScale="90000"/>
          </a:bodyPr>
          <a:lstStyle/>
          <a:p>
            <a:r>
              <a:rPr lang="fi-FI" sz="2800" b="1" dirty="0" smtClean="0"/>
              <a:t>KLASIFIKASI AKUNTANSI DAN SISTEM PELAPORAN</a:t>
            </a:r>
            <a:endParaRPr lang="en-US" sz="2800" dirty="0"/>
          </a:p>
        </p:txBody>
      </p:sp>
      <p:sp>
        <p:nvSpPr>
          <p:cNvPr id="3" name="Content Placeholder 2"/>
          <p:cNvSpPr>
            <a:spLocks noGrp="1"/>
          </p:cNvSpPr>
          <p:nvPr>
            <p:ph idx="1"/>
          </p:nvPr>
        </p:nvSpPr>
        <p:spPr>
          <a:xfrm>
            <a:off x="457200" y="1143000"/>
            <a:ext cx="8229600" cy="5181600"/>
          </a:xfrm>
        </p:spPr>
        <p:txBody>
          <a:bodyPr>
            <a:normAutofit/>
          </a:bodyPr>
          <a:lstStyle/>
          <a:p>
            <a:pPr algn="just"/>
            <a:r>
              <a:rPr lang="en-US" sz="2000" b="1" dirty="0" smtClean="0">
                <a:solidFill>
                  <a:schemeClr val="accent1">
                    <a:lumMod val="75000"/>
                  </a:schemeClr>
                </a:solidFill>
              </a:rPr>
              <a:t>2.   </a:t>
            </a:r>
            <a:r>
              <a:rPr lang="en-US" sz="2000" b="1" dirty="0" err="1" smtClean="0">
                <a:solidFill>
                  <a:schemeClr val="accent1">
                    <a:lumMod val="75000"/>
                  </a:schemeClr>
                </a:solidFill>
              </a:rPr>
              <a:t>Pendekatan</a:t>
            </a:r>
            <a:r>
              <a:rPr lang="en-US" sz="2000" b="1" dirty="0" smtClean="0">
                <a:solidFill>
                  <a:schemeClr val="accent1">
                    <a:lumMod val="75000"/>
                  </a:schemeClr>
                </a:solidFill>
              </a:rPr>
              <a:t> </a:t>
            </a:r>
            <a:r>
              <a:rPr lang="en-US" sz="2000" b="1" dirty="0" err="1" smtClean="0">
                <a:solidFill>
                  <a:schemeClr val="accent1">
                    <a:lumMod val="75000"/>
                  </a:schemeClr>
                </a:solidFill>
              </a:rPr>
              <a:t>Induktif</a:t>
            </a:r>
            <a:endParaRPr lang="en-US" sz="2000" dirty="0" smtClean="0">
              <a:solidFill>
                <a:schemeClr val="accent1">
                  <a:lumMod val="75000"/>
                </a:schemeClr>
              </a:solidFill>
            </a:endParaRPr>
          </a:p>
          <a:p>
            <a:pPr algn="just"/>
            <a:r>
              <a:rPr lang="en-US" sz="2000" dirty="0" err="1" smtClean="0">
                <a:solidFill>
                  <a:schemeClr val="accent1">
                    <a:lumMod val="75000"/>
                  </a:schemeClr>
                </a:solidFill>
              </a:rPr>
              <a:t>Sementara</a:t>
            </a:r>
            <a:r>
              <a:rPr lang="en-US" sz="2000" dirty="0" smtClean="0">
                <a:solidFill>
                  <a:schemeClr val="accent1">
                    <a:lumMod val="75000"/>
                  </a:schemeClr>
                </a:solidFill>
              </a:rPr>
              <a:t> Nair </a:t>
            </a:r>
            <a:r>
              <a:rPr lang="en-US" sz="2000" dirty="0" err="1" smtClean="0">
                <a:solidFill>
                  <a:schemeClr val="accent1">
                    <a:lumMod val="75000"/>
                  </a:schemeClr>
                </a:solidFill>
              </a:rPr>
              <a:t>dan</a:t>
            </a:r>
            <a:r>
              <a:rPr lang="en-US" sz="2000" dirty="0" smtClean="0">
                <a:solidFill>
                  <a:schemeClr val="accent1">
                    <a:lumMod val="75000"/>
                  </a:schemeClr>
                </a:solidFill>
              </a:rPr>
              <a:t> Frank </a:t>
            </a:r>
            <a:r>
              <a:rPr lang="en-US" sz="2000" dirty="0" err="1" smtClean="0">
                <a:solidFill>
                  <a:schemeClr val="accent1">
                    <a:lumMod val="75000"/>
                  </a:schemeClr>
                </a:solidFill>
              </a:rPr>
              <a:t>dalam</a:t>
            </a:r>
            <a:r>
              <a:rPr lang="en-US" sz="2000" dirty="0" smtClean="0">
                <a:solidFill>
                  <a:schemeClr val="accent1">
                    <a:lumMod val="75000"/>
                  </a:schemeClr>
                </a:solidFill>
              </a:rPr>
              <a:t> The Accounting Review (</a:t>
            </a:r>
            <a:r>
              <a:rPr lang="en-US" sz="2000" dirty="0" err="1" smtClean="0">
                <a:solidFill>
                  <a:schemeClr val="accent1">
                    <a:lumMod val="75000"/>
                  </a:schemeClr>
                </a:solidFill>
              </a:rPr>
              <a:t>Juli</a:t>
            </a:r>
            <a:r>
              <a:rPr lang="en-US" sz="2000" dirty="0" smtClean="0">
                <a:solidFill>
                  <a:schemeClr val="accent1">
                    <a:lumMod val="75000"/>
                  </a:schemeClr>
                </a:solidFill>
              </a:rPr>
              <a:t> 1980) </a:t>
            </a:r>
            <a:r>
              <a:rPr lang="en-US" sz="2000" dirty="0" err="1" smtClean="0">
                <a:solidFill>
                  <a:schemeClr val="accent1">
                    <a:lumMod val="75000"/>
                  </a:schemeClr>
                </a:solidFill>
              </a:rPr>
              <a:t>membagi</a:t>
            </a:r>
            <a:r>
              <a:rPr lang="en-US" sz="2000" dirty="0" smtClean="0">
                <a:solidFill>
                  <a:schemeClr val="accent1">
                    <a:lumMod val="75000"/>
                  </a:schemeClr>
                </a:solidFill>
              </a:rPr>
              <a:t> Negara-</a:t>
            </a:r>
            <a:r>
              <a:rPr lang="en-US" sz="2000" dirty="0" err="1" smtClean="0">
                <a:solidFill>
                  <a:schemeClr val="accent1">
                    <a:lumMod val="75000"/>
                  </a:schemeClr>
                </a:solidFill>
              </a:rPr>
              <a:t>negara</a:t>
            </a:r>
            <a:r>
              <a:rPr lang="en-US" sz="2000" dirty="0" smtClean="0">
                <a:solidFill>
                  <a:schemeClr val="accent1">
                    <a:lumMod val="75000"/>
                  </a:schemeClr>
                </a:solidFill>
              </a:rPr>
              <a:t> </a:t>
            </a:r>
            <a:r>
              <a:rPr lang="en-US" sz="2000" dirty="0" err="1" smtClean="0">
                <a:solidFill>
                  <a:schemeClr val="accent1">
                    <a:lumMod val="75000"/>
                  </a:schemeClr>
                </a:solidFill>
              </a:rPr>
              <a:t>ke</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5 Group </a:t>
            </a:r>
            <a:r>
              <a:rPr lang="en-US" sz="2000" dirty="0" err="1" smtClean="0">
                <a:solidFill>
                  <a:schemeClr val="accent1">
                    <a:lumMod val="75000"/>
                  </a:schemeClr>
                </a:solidFill>
              </a:rPr>
              <a:t>besar</a:t>
            </a:r>
            <a:r>
              <a:rPr lang="en-US" sz="2000" dirty="0" smtClean="0">
                <a:solidFill>
                  <a:schemeClr val="accent1">
                    <a:lumMod val="75000"/>
                  </a:schemeClr>
                </a:solidFill>
              </a:rPr>
              <a:t> </a:t>
            </a:r>
            <a:r>
              <a:rPr lang="en-US" sz="2000" dirty="0" err="1" smtClean="0">
                <a:solidFill>
                  <a:schemeClr val="accent1">
                    <a:lumMod val="75000"/>
                  </a:schemeClr>
                </a:solidFill>
              </a:rPr>
              <a:t>yaitu</a:t>
            </a:r>
            <a:r>
              <a:rPr lang="en-US" sz="2000" dirty="0" smtClean="0">
                <a:solidFill>
                  <a:schemeClr val="accent1">
                    <a:lumMod val="75000"/>
                  </a:schemeClr>
                </a:solidFill>
              </a:rPr>
              <a:t> </a:t>
            </a:r>
          </a:p>
          <a:p>
            <a:pPr algn="just">
              <a:buNone/>
            </a:pPr>
            <a:r>
              <a:rPr lang="en-US" sz="2000" dirty="0" smtClean="0">
                <a:solidFill>
                  <a:schemeClr val="accent1">
                    <a:lumMod val="75000"/>
                  </a:schemeClr>
                </a:solidFill>
              </a:rPr>
              <a:t>	(1) 	model </a:t>
            </a:r>
            <a:r>
              <a:rPr lang="en-US" sz="2000" dirty="0" err="1" smtClean="0">
                <a:solidFill>
                  <a:schemeClr val="accent1">
                    <a:lumMod val="75000"/>
                  </a:schemeClr>
                </a:solidFill>
              </a:rPr>
              <a:t>persemakmuran</a:t>
            </a:r>
            <a:r>
              <a:rPr lang="en-US" sz="2000" dirty="0" smtClean="0">
                <a:solidFill>
                  <a:schemeClr val="accent1">
                    <a:lumMod val="75000"/>
                  </a:schemeClr>
                </a:solidFill>
              </a:rPr>
              <a:t> </a:t>
            </a:r>
            <a:r>
              <a:rPr lang="en-US" sz="2000" dirty="0" err="1" smtClean="0">
                <a:solidFill>
                  <a:schemeClr val="accent1">
                    <a:lumMod val="75000"/>
                  </a:schemeClr>
                </a:solidFill>
              </a:rPr>
              <a:t>Inggris</a:t>
            </a:r>
            <a:r>
              <a:rPr lang="en-US" sz="2000" dirty="0" smtClean="0">
                <a:solidFill>
                  <a:schemeClr val="accent1">
                    <a:lumMod val="75000"/>
                  </a:schemeClr>
                </a:solidFill>
              </a:rPr>
              <a:t>, </a:t>
            </a:r>
          </a:p>
          <a:p>
            <a:pPr algn="just">
              <a:buNone/>
            </a:pPr>
            <a:r>
              <a:rPr lang="en-US" sz="2000" dirty="0" smtClean="0">
                <a:solidFill>
                  <a:schemeClr val="accent1">
                    <a:lumMod val="75000"/>
                  </a:schemeClr>
                </a:solidFill>
              </a:rPr>
              <a:t>	(2) 	model </a:t>
            </a:r>
            <a:r>
              <a:rPr lang="en-US" sz="2000" dirty="0" err="1" smtClean="0">
                <a:solidFill>
                  <a:schemeClr val="accent1">
                    <a:lumMod val="75000"/>
                  </a:schemeClr>
                </a:solidFill>
              </a:rPr>
              <a:t>Amerika</a:t>
            </a:r>
            <a:r>
              <a:rPr lang="en-US" sz="2000" dirty="0" smtClean="0">
                <a:solidFill>
                  <a:schemeClr val="accent1">
                    <a:lumMod val="75000"/>
                  </a:schemeClr>
                </a:solidFill>
              </a:rPr>
              <a:t> Latin / </a:t>
            </a:r>
            <a:r>
              <a:rPr lang="en-US" sz="2000" dirty="0" err="1" smtClean="0">
                <a:solidFill>
                  <a:schemeClr val="accent1">
                    <a:lumMod val="75000"/>
                  </a:schemeClr>
                </a:solidFill>
              </a:rPr>
              <a:t>Eropa</a:t>
            </a:r>
            <a:r>
              <a:rPr lang="en-US" sz="2000" dirty="0" smtClean="0">
                <a:solidFill>
                  <a:schemeClr val="accent1">
                    <a:lumMod val="75000"/>
                  </a:schemeClr>
                </a:solidFill>
              </a:rPr>
              <a:t> Selatan, </a:t>
            </a:r>
          </a:p>
          <a:p>
            <a:pPr algn="just">
              <a:buNone/>
            </a:pPr>
            <a:r>
              <a:rPr lang="en-US" sz="2000" dirty="0" smtClean="0">
                <a:solidFill>
                  <a:schemeClr val="accent1">
                    <a:lumMod val="75000"/>
                  </a:schemeClr>
                </a:solidFill>
              </a:rPr>
              <a:t>	(3)  	model </a:t>
            </a:r>
            <a:r>
              <a:rPr lang="en-US" sz="2000" dirty="0" err="1" smtClean="0">
                <a:solidFill>
                  <a:schemeClr val="accent1">
                    <a:lumMod val="75000"/>
                  </a:schemeClr>
                </a:solidFill>
              </a:rPr>
              <a:t>Eropa</a:t>
            </a:r>
            <a:r>
              <a:rPr lang="en-US" sz="2000" dirty="0" smtClean="0">
                <a:solidFill>
                  <a:schemeClr val="accent1">
                    <a:lumMod val="75000"/>
                  </a:schemeClr>
                </a:solidFill>
              </a:rPr>
              <a:t> Utara </a:t>
            </a:r>
            <a:r>
              <a:rPr lang="en-US" sz="2000" dirty="0" err="1" smtClean="0">
                <a:solidFill>
                  <a:schemeClr val="accent1">
                    <a:lumMod val="75000"/>
                  </a:schemeClr>
                </a:solidFill>
              </a:rPr>
              <a:t>dan</a:t>
            </a:r>
            <a:r>
              <a:rPr lang="en-US" sz="2000" dirty="0" smtClean="0">
                <a:solidFill>
                  <a:schemeClr val="accent1">
                    <a:lumMod val="75000"/>
                  </a:schemeClr>
                </a:solidFill>
              </a:rPr>
              <a:t> Tengah, </a:t>
            </a:r>
          </a:p>
          <a:p>
            <a:pPr algn="just">
              <a:buNone/>
            </a:pPr>
            <a:r>
              <a:rPr lang="en-US" sz="2000" dirty="0" smtClean="0">
                <a:solidFill>
                  <a:schemeClr val="accent1">
                    <a:lumMod val="75000"/>
                  </a:schemeClr>
                </a:solidFill>
              </a:rPr>
              <a:t>	(4)	model </a:t>
            </a:r>
            <a:r>
              <a:rPr lang="en-US" sz="2000" dirty="0" err="1" smtClean="0">
                <a:solidFill>
                  <a:schemeClr val="accent1">
                    <a:lumMod val="75000"/>
                  </a:schemeClr>
                </a:solidFill>
              </a:rPr>
              <a:t>Amerika</a:t>
            </a:r>
            <a:r>
              <a:rPr lang="en-US" sz="2000" dirty="0" smtClean="0">
                <a:solidFill>
                  <a:schemeClr val="accent1">
                    <a:lumMod val="75000"/>
                  </a:schemeClr>
                </a:solidFill>
              </a:rPr>
              <a:t> </a:t>
            </a:r>
            <a:r>
              <a:rPr lang="en-US" sz="2000" dirty="0" err="1" smtClean="0">
                <a:solidFill>
                  <a:schemeClr val="accent1">
                    <a:lumMod val="75000"/>
                  </a:schemeClr>
                </a:solidFill>
              </a:rPr>
              <a:t>Serikat</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p>
          <a:p>
            <a:pPr algn="just">
              <a:buNone/>
            </a:pPr>
            <a:r>
              <a:rPr lang="en-US" sz="2000" dirty="0" smtClean="0">
                <a:solidFill>
                  <a:schemeClr val="accent1">
                    <a:lumMod val="75000"/>
                  </a:schemeClr>
                </a:solidFill>
              </a:rPr>
              <a:t>	(5) 	Chili  </a:t>
            </a:r>
            <a:r>
              <a:rPr lang="en-US" sz="2000" dirty="0" err="1" smtClean="0">
                <a:solidFill>
                  <a:schemeClr val="accent1">
                    <a:lumMod val="75000"/>
                  </a:schemeClr>
                </a:solidFill>
              </a:rPr>
              <a:t>berdasarkan</a:t>
            </a:r>
            <a:r>
              <a:rPr lang="en-US" sz="2000" dirty="0" smtClean="0">
                <a:solidFill>
                  <a:schemeClr val="accent1">
                    <a:lumMod val="75000"/>
                  </a:schemeClr>
                </a:solidFill>
              </a:rPr>
              <a:t> </a:t>
            </a:r>
            <a:r>
              <a:rPr lang="en-US" sz="2000" dirty="0" err="1" smtClean="0">
                <a:solidFill>
                  <a:schemeClr val="accent1">
                    <a:lumMod val="75000"/>
                  </a:schemeClr>
                </a:solidFill>
              </a:rPr>
              <a:t>perbedaan</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praktek</a:t>
            </a:r>
            <a:r>
              <a:rPr lang="en-US" sz="2000" dirty="0" smtClean="0">
                <a:solidFill>
                  <a:schemeClr val="accent1">
                    <a:lumMod val="75000"/>
                  </a:schemeClr>
                </a:solidFill>
              </a:rPr>
              <a:t> </a:t>
            </a:r>
            <a:r>
              <a:rPr lang="en-US" sz="2000" dirty="0" err="1" smtClean="0">
                <a:solidFill>
                  <a:schemeClr val="accent1">
                    <a:lumMod val="75000"/>
                  </a:schemeClr>
                </a:solidFill>
              </a:rPr>
              <a:t>pengungkapan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penyajian</a:t>
            </a:r>
            <a:r>
              <a:rPr lang="en-US" sz="2000" dirty="0" smtClean="0">
                <a:solidFill>
                  <a:schemeClr val="accent1">
                    <a:lumMod val="75000"/>
                  </a:schemeClr>
                </a:solidFill>
              </a:rPr>
              <a:t>. Nair </a:t>
            </a:r>
            <a:r>
              <a:rPr lang="en-US" sz="2000" dirty="0" err="1" smtClean="0">
                <a:solidFill>
                  <a:schemeClr val="accent1">
                    <a:lumMod val="75000"/>
                  </a:schemeClr>
                </a:solidFill>
              </a:rPr>
              <a:t>dan</a:t>
            </a:r>
            <a:r>
              <a:rPr lang="en-US" sz="2000" dirty="0" smtClean="0">
                <a:solidFill>
                  <a:schemeClr val="accent1">
                    <a:lumMod val="75000"/>
                  </a:schemeClr>
                </a:solidFill>
              </a:rPr>
              <a:t> Frank </a:t>
            </a:r>
            <a:r>
              <a:rPr lang="en-US" sz="2000" dirty="0" err="1" smtClean="0">
                <a:solidFill>
                  <a:schemeClr val="accent1">
                    <a:lumMod val="75000"/>
                  </a:schemeClr>
                </a:solidFill>
              </a:rPr>
              <a:t>juga</a:t>
            </a:r>
            <a:r>
              <a:rPr lang="en-US" sz="2000" dirty="0" smtClean="0">
                <a:solidFill>
                  <a:schemeClr val="accent1">
                    <a:lumMod val="75000"/>
                  </a:schemeClr>
                </a:solidFill>
              </a:rPr>
              <a:t> </a:t>
            </a:r>
            <a:r>
              <a:rPr lang="en-US" sz="2000" dirty="0" err="1" smtClean="0">
                <a:solidFill>
                  <a:schemeClr val="accent1">
                    <a:lumMod val="75000"/>
                  </a:schemeClr>
                </a:solidFill>
              </a:rPr>
              <a:t>menilai</a:t>
            </a:r>
            <a:r>
              <a:rPr lang="en-US" sz="2000" dirty="0" smtClean="0">
                <a:solidFill>
                  <a:schemeClr val="accent1">
                    <a:lumMod val="75000"/>
                  </a:schemeClr>
                </a:solidFill>
              </a:rPr>
              <a:t> </a:t>
            </a:r>
            <a:r>
              <a:rPr lang="en-US" sz="2000" dirty="0" err="1" smtClean="0">
                <a:solidFill>
                  <a:schemeClr val="accent1">
                    <a:lumMod val="75000"/>
                  </a:schemeClr>
                </a:solidFill>
              </a:rPr>
              <a:t>tingkat</a:t>
            </a:r>
            <a:r>
              <a:rPr lang="en-US" sz="2000" dirty="0" smtClean="0">
                <a:solidFill>
                  <a:schemeClr val="accent1">
                    <a:lumMod val="75000"/>
                  </a:schemeClr>
                </a:solidFill>
              </a:rPr>
              <a:t> </a:t>
            </a:r>
            <a:r>
              <a:rPr lang="en-US" sz="2000" dirty="0" err="1" smtClean="0">
                <a:solidFill>
                  <a:schemeClr val="accent1">
                    <a:lumMod val="75000"/>
                  </a:schemeClr>
                </a:solidFill>
              </a:rPr>
              <a:t>hubungan</a:t>
            </a:r>
            <a:r>
              <a:rPr lang="en-US" sz="2000" dirty="0" smtClean="0">
                <a:solidFill>
                  <a:schemeClr val="accent1">
                    <a:lumMod val="75000"/>
                  </a:schemeClr>
                </a:solidFill>
              </a:rPr>
              <a:t> 	</a:t>
            </a:r>
            <a:r>
              <a:rPr lang="en-US" sz="2000" dirty="0" err="1" smtClean="0">
                <a:solidFill>
                  <a:schemeClr val="accent1">
                    <a:lumMod val="75000"/>
                  </a:schemeClr>
                </a:solidFill>
              </a:rPr>
              <a:t>pengelompokkan</a:t>
            </a:r>
            <a:r>
              <a:rPr lang="en-US" sz="2000" dirty="0" smtClean="0">
                <a:solidFill>
                  <a:schemeClr val="accent1">
                    <a:lumMod val="75000"/>
                  </a:schemeClr>
                </a:solidFill>
              </a:rPr>
              <a:t> Negara-</a:t>
            </a:r>
            <a:r>
              <a:rPr lang="en-US" sz="2000" dirty="0" err="1" smtClean="0">
                <a:solidFill>
                  <a:schemeClr val="accent1">
                    <a:lumMod val="75000"/>
                  </a:schemeClr>
                </a:solidFill>
              </a:rPr>
              <a:t>negara</a:t>
            </a:r>
            <a:r>
              <a:rPr lang="en-US" sz="2000" dirty="0" smtClean="0">
                <a:solidFill>
                  <a:schemeClr val="accent1">
                    <a:lumMod val="75000"/>
                  </a:schemeClr>
                </a:solidFill>
              </a:rPr>
              <a:t> </a:t>
            </a:r>
            <a:r>
              <a:rPr lang="en-US" sz="2000" dirty="0" err="1" smtClean="0">
                <a:solidFill>
                  <a:schemeClr val="accent1">
                    <a:lumMod val="75000"/>
                  </a:schemeClr>
                </a:solidFill>
              </a:rPr>
              <a:t>tersebut</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sejumlah</a:t>
            </a:r>
            <a:r>
              <a:rPr lang="en-US" sz="2000" dirty="0" smtClean="0">
                <a:solidFill>
                  <a:schemeClr val="accent1">
                    <a:lumMod val="75000"/>
                  </a:schemeClr>
                </a:solidFill>
              </a:rPr>
              <a:t> 	variable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bahasa</a:t>
            </a:r>
            <a:r>
              <a:rPr lang="en-US" sz="2000" dirty="0" smtClean="0">
                <a:solidFill>
                  <a:schemeClr val="accent1">
                    <a:lumMod val="75000"/>
                  </a:schemeClr>
                </a:solidFill>
              </a:rPr>
              <a:t>, </a:t>
            </a:r>
            <a:r>
              <a:rPr lang="en-US" sz="2000" dirty="0" err="1" smtClean="0">
                <a:solidFill>
                  <a:schemeClr val="accent1">
                    <a:lumMod val="75000"/>
                  </a:schemeClr>
                </a:solidFill>
              </a:rPr>
              <a:t>struktur</a:t>
            </a:r>
            <a:r>
              <a:rPr lang="en-US" sz="2000" dirty="0" smtClean="0">
                <a:solidFill>
                  <a:schemeClr val="accent1">
                    <a:lumMod val="75000"/>
                  </a:schemeClr>
                </a:solidFill>
              </a:rPr>
              <a:t>  </a:t>
            </a:r>
            <a:r>
              <a:rPr lang="en-US" sz="2000" dirty="0" err="1" smtClean="0">
                <a:solidFill>
                  <a:schemeClr val="accent1">
                    <a:lumMod val="75000"/>
                  </a:schemeClr>
                </a:solidFill>
              </a:rPr>
              <a:t>ekonomi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perdagangan</a:t>
            </a:r>
            <a:r>
              <a:rPr lang="en-US" sz="2000" dirty="0" smtClean="0">
                <a:solidFill>
                  <a:schemeClr val="accent1">
                    <a:lumMod val="75000"/>
                  </a:schemeClr>
                </a:solidFill>
              </a:rPr>
              <a:t>. </a:t>
            </a:r>
          </a:p>
          <a:p>
            <a:pPr algn="just">
              <a:buNone/>
            </a:pPr>
            <a:endParaRPr lang="en-US" sz="2000" dirty="0" smtClean="0">
              <a:solidFill>
                <a:schemeClr val="accent1">
                  <a:lumMod val="75000"/>
                </a:schemeClr>
              </a:solidFill>
            </a:endParaRPr>
          </a:p>
          <a:p>
            <a:pPr algn="just">
              <a:buNone/>
            </a:pPr>
            <a:r>
              <a:rPr lang="en-US" sz="2000" dirty="0" err="1" smtClean="0">
                <a:solidFill>
                  <a:schemeClr val="accent1">
                    <a:lumMod val="75000"/>
                  </a:schemeClr>
                </a:solidFill>
              </a:rPr>
              <a:t>Ternyata</a:t>
            </a:r>
            <a:r>
              <a:rPr lang="en-US" sz="2000" dirty="0" smtClean="0">
                <a:solidFill>
                  <a:schemeClr val="accent1">
                    <a:lumMod val="75000"/>
                  </a:schemeClr>
                </a:solidFill>
              </a:rPr>
              <a:t> </a:t>
            </a:r>
            <a:r>
              <a:rPr lang="en-US" sz="2000" dirty="0" err="1" smtClean="0">
                <a:solidFill>
                  <a:schemeClr val="accent1">
                    <a:lumMod val="75000"/>
                  </a:schemeClr>
                </a:solidFill>
              </a:rPr>
              <a:t>terdapat</a:t>
            </a:r>
            <a:r>
              <a:rPr lang="en-US" sz="2000" dirty="0" smtClean="0">
                <a:solidFill>
                  <a:schemeClr val="accent1">
                    <a:lumMod val="75000"/>
                  </a:schemeClr>
                </a:solidFill>
              </a:rPr>
              <a:t> </a:t>
            </a:r>
            <a:r>
              <a:rPr lang="en-US" sz="2000" dirty="0" err="1" smtClean="0">
                <a:solidFill>
                  <a:schemeClr val="accent1">
                    <a:lumMod val="75000"/>
                  </a:schemeClr>
                </a:solidFill>
              </a:rPr>
              <a:t>perbedaan</a:t>
            </a:r>
            <a:r>
              <a:rPr lang="en-US" sz="2000" dirty="0" smtClean="0">
                <a:solidFill>
                  <a:schemeClr val="accent1">
                    <a:lumMod val="75000"/>
                  </a:schemeClr>
                </a:solidFill>
              </a:rPr>
              <a:t> </a:t>
            </a:r>
            <a:r>
              <a:rPr lang="en-US" sz="2000" dirty="0" err="1" smtClean="0">
                <a:solidFill>
                  <a:schemeClr val="accent1">
                    <a:lumMod val="75000"/>
                  </a:schemeClr>
                </a:solidFill>
              </a:rPr>
              <a:t>antara</a:t>
            </a:r>
            <a:r>
              <a:rPr lang="en-US" sz="2000" dirty="0" smtClean="0">
                <a:solidFill>
                  <a:schemeClr val="accent1">
                    <a:lumMod val="75000"/>
                  </a:schemeClr>
                </a:solidFill>
              </a:rPr>
              <a:t> </a:t>
            </a:r>
            <a:r>
              <a:rPr lang="en-US" sz="2000" dirty="0" err="1" smtClean="0">
                <a:solidFill>
                  <a:schemeClr val="accent1">
                    <a:lumMod val="75000"/>
                  </a:schemeClr>
                </a:solidFill>
              </a:rPr>
              <a:t>pengungkapan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pengukuran</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masing-masing</a:t>
            </a:r>
            <a:r>
              <a:rPr lang="en-US" sz="2000" dirty="0" smtClean="0">
                <a:solidFill>
                  <a:schemeClr val="accent1">
                    <a:lumMod val="75000"/>
                  </a:schemeClr>
                </a:solidFill>
              </a:rPr>
              <a:t> </a:t>
            </a:r>
            <a:r>
              <a:rPr lang="en-US" sz="2000" dirty="0" err="1" smtClean="0">
                <a:solidFill>
                  <a:schemeClr val="accent1">
                    <a:lumMod val="75000"/>
                  </a:schemeClr>
                </a:solidFill>
              </a:rPr>
              <a:t>kelompok</a:t>
            </a:r>
            <a:r>
              <a:rPr lang="en-US" sz="2000" dirty="0" smtClean="0">
                <a:solidFill>
                  <a:schemeClr val="accent1">
                    <a:lumMod val="75000"/>
                  </a:schemeClr>
                </a:solidFill>
              </a:rPr>
              <a:t> Negara </a:t>
            </a:r>
            <a:r>
              <a:rPr lang="en-US" sz="2000" dirty="0" err="1" smtClean="0">
                <a:solidFill>
                  <a:schemeClr val="accent1">
                    <a:lumMod val="75000"/>
                  </a:schemeClr>
                </a:solidFill>
              </a:rPr>
              <a:t>tersebut</a:t>
            </a:r>
            <a:r>
              <a:rPr lang="en-US" sz="2000" dirty="0" smtClean="0">
                <a:solidFill>
                  <a:schemeClr val="accent1">
                    <a:lumMod val="75000"/>
                  </a:schemeClr>
                </a:solidFill>
              </a:rPr>
              <a:t>.</a:t>
            </a:r>
          </a:p>
          <a:p>
            <a:pPr algn="just"/>
            <a:endParaRPr lang="en-US" sz="2000" dirty="0">
              <a:solidFill>
                <a:schemeClr val="accent1">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err="1" smtClean="0"/>
              <a:t>Faktor-faktor</a:t>
            </a:r>
            <a:r>
              <a:rPr lang="en-US" sz="2800" dirty="0" smtClean="0"/>
              <a:t> yang </a:t>
            </a:r>
            <a:r>
              <a:rPr lang="en-US" sz="2800" dirty="0" err="1" smtClean="0"/>
              <a:t>membedakan</a:t>
            </a:r>
            <a:r>
              <a:rPr lang="en-US" sz="2800" dirty="0" smtClean="0"/>
              <a:t> </a:t>
            </a:r>
            <a:r>
              <a:rPr lang="en-US" sz="2800" dirty="0" err="1" smtClean="0"/>
              <a:t>sistem</a:t>
            </a:r>
            <a:r>
              <a:rPr lang="en-US" sz="2800" dirty="0" smtClean="0"/>
              <a:t> </a:t>
            </a:r>
            <a:r>
              <a:rPr lang="en-US" sz="2800" dirty="0" err="1" smtClean="0"/>
              <a:t>akuntansi</a:t>
            </a:r>
            <a:endParaRPr lang="en-US" sz="28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buNone/>
            </a:pPr>
            <a:r>
              <a:rPr lang="en-US" dirty="0" smtClean="0">
                <a:solidFill>
                  <a:schemeClr val="accent1">
                    <a:lumMod val="75000"/>
                  </a:schemeClr>
                </a:solidFill>
              </a:rPr>
              <a:t>	</a:t>
            </a:r>
            <a:r>
              <a:rPr lang="en-US" dirty="0" err="1" smtClean="0">
                <a:solidFill>
                  <a:schemeClr val="accent1">
                    <a:lumMod val="75000"/>
                  </a:schemeClr>
                </a:solidFill>
              </a:rPr>
              <a:t>Nobes</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Journal of Business Finance and Accounting(Spring 1983) </a:t>
            </a:r>
            <a:r>
              <a:rPr lang="en-US" dirty="0" err="1" smtClean="0">
                <a:solidFill>
                  <a:schemeClr val="accent1">
                    <a:lumMod val="75000"/>
                  </a:schemeClr>
                </a:solidFill>
              </a:rPr>
              <a:t>mengidentifikasi</a:t>
            </a:r>
            <a:r>
              <a:rPr lang="en-US" dirty="0" smtClean="0">
                <a:solidFill>
                  <a:schemeClr val="accent1">
                    <a:lumMod val="75000"/>
                  </a:schemeClr>
                </a:solidFill>
              </a:rPr>
              <a:t> </a:t>
            </a:r>
            <a:r>
              <a:rPr lang="en-US" dirty="0" err="1" smtClean="0">
                <a:solidFill>
                  <a:schemeClr val="accent1">
                    <a:lumMod val="75000"/>
                  </a:schemeClr>
                </a:solidFill>
              </a:rPr>
              <a:t>faktor-faktor</a:t>
            </a:r>
            <a:r>
              <a:rPr lang="en-US" dirty="0" smtClean="0">
                <a:solidFill>
                  <a:schemeClr val="accent1">
                    <a:lumMod val="75000"/>
                  </a:schemeClr>
                </a:solidFill>
              </a:rPr>
              <a:t> yang </a:t>
            </a:r>
            <a:r>
              <a:rPr lang="en-US" dirty="0" err="1" smtClean="0">
                <a:solidFill>
                  <a:schemeClr val="accent1">
                    <a:lumMod val="75000"/>
                  </a:schemeClr>
                </a:solidFill>
              </a:rPr>
              <a:t>membedakan</a:t>
            </a:r>
            <a:r>
              <a:rPr lang="en-US" dirty="0" smtClean="0">
                <a:solidFill>
                  <a:schemeClr val="accent1">
                    <a:lumMod val="75000"/>
                  </a:schemeClr>
                </a:solidFill>
              </a:rPr>
              <a:t> </a:t>
            </a:r>
            <a:r>
              <a:rPr lang="en-US" dirty="0" err="1" smtClean="0">
                <a:solidFill>
                  <a:schemeClr val="accent1">
                    <a:lumMod val="75000"/>
                  </a:schemeClr>
                </a:solidFill>
              </a:rPr>
              <a:t>sistem</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yaitu</a:t>
            </a:r>
            <a:r>
              <a:rPr lang="en-US" dirty="0" smtClean="0">
                <a:solidFill>
                  <a:schemeClr val="accent1">
                    <a:lumMod val="75000"/>
                  </a:schemeClr>
                </a:solidFill>
              </a:rPr>
              <a:t>:</a:t>
            </a:r>
          </a:p>
          <a:p>
            <a:pPr lvl="1"/>
            <a:r>
              <a:rPr lang="en-US" dirty="0" err="1" smtClean="0">
                <a:solidFill>
                  <a:schemeClr val="accent1">
                    <a:lumMod val="75000"/>
                  </a:schemeClr>
                </a:solidFill>
              </a:rPr>
              <a:t>Tipe</a:t>
            </a:r>
            <a:r>
              <a:rPr lang="en-US" dirty="0" smtClean="0">
                <a:solidFill>
                  <a:schemeClr val="accent1">
                    <a:lumMod val="75000"/>
                  </a:schemeClr>
                </a:solidFill>
              </a:rPr>
              <a:t> </a:t>
            </a:r>
            <a:r>
              <a:rPr lang="en-US" dirty="0" err="1" smtClean="0">
                <a:solidFill>
                  <a:schemeClr val="accent1">
                    <a:lumMod val="75000"/>
                  </a:schemeClr>
                </a:solidFill>
              </a:rPr>
              <a:t>pemakai</a:t>
            </a:r>
            <a:r>
              <a:rPr lang="en-US" dirty="0" smtClean="0">
                <a:solidFill>
                  <a:schemeClr val="accent1">
                    <a:lumMod val="75000"/>
                  </a:schemeClr>
                </a:solidFill>
              </a:rPr>
              <a:t> </a:t>
            </a:r>
            <a:r>
              <a:rPr lang="en-US" dirty="0" err="1" smtClean="0">
                <a:solidFill>
                  <a:schemeClr val="accent1">
                    <a:lumMod val="75000"/>
                  </a:schemeClr>
                </a:solidFill>
              </a:rPr>
              <a:t>laporan</a:t>
            </a:r>
            <a:r>
              <a:rPr lang="en-US" dirty="0" smtClean="0">
                <a:solidFill>
                  <a:schemeClr val="accent1">
                    <a:lumMod val="75000"/>
                  </a:schemeClr>
                </a:solidFill>
              </a:rPr>
              <a:t> </a:t>
            </a:r>
            <a:r>
              <a:rPr lang="en-US" dirty="0" err="1" smtClean="0">
                <a:solidFill>
                  <a:schemeClr val="accent1">
                    <a:lumMod val="75000"/>
                  </a:schemeClr>
                </a:solidFill>
              </a:rPr>
              <a:t>keuangan</a:t>
            </a:r>
            <a:r>
              <a:rPr lang="en-US" dirty="0" smtClean="0">
                <a:solidFill>
                  <a:schemeClr val="accent1">
                    <a:lumMod val="75000"/>
                  </a:schemeClr>
                </a:solidFill>
              </a:rPr>
              <a:t> yang </a:t>
            </a:r>
            <a:r>
              <a:rPr lang="en-US" dirty="0" err="1" smtClean="0">
                <a:solidFill>
                  <a:schemeClr val="accent1">
                    <a:lumMod val="75000"/>
                  </a:schemeClr>
                </a:solidFill>
              </a:rPr>
              <a:t>dipublikasikan</a:t>
            </a:r>
            <a:r>
              <a:rPr lang="en-US" dirty="0" smtClean="0">
                <a:solidFill>
                  <a:schemeClr val="accent1">
                    <a:lumMod val="75000"/>
                  </a:schemeClr>
                </a:solidFill>
              </a:rPr>
              <a:t>.</a:t>
            </a:r>
          </a:p>
          <a:p>
            <a:pPr lvl="1"/>
            <a:r>
              <a:rPr lang="en-US" dirty="0" smtClean="0">
                <a:solidFill>
                  <a:schemeClr val="accent1">
                    <a:lumMod val="75000"/>
                  </a:schemeClr>
                </a:solidFill>
              </a:rPr>
              <a:t>Tingkat </a:t>
            </a:r>
            <a:r>
              <a:rPr lang="en-US" dirty="0" err="1" smtClean="0">
                <a:solidFill>
                  <a:schemeClr val="accent1">
                    <a:lumMod val="75000"/>
                  </a:schemeClr>
                </a:solidFill>
              </a:rPr>
              <a:t>kepastian</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a:t>
            </a:r>
          </a:p>
          <a:p>
            <a:pPr lvl="1"/>
            <a:r>
              <a:rPr lang="en-US" dirty="0" err="1" smtClean="0">
                <a:solidFill>
                  <a:schemeClr val="accent1">
                    <a:lumMod val="75000"/>
                  </a:schemeClr>
                </a:solidFill>
              </a:rPr>
              <a:t>Peraturan</a:t>
            </a:r>
            <a:r>
              <a:rPr lang="en-US" dirty="0" smtClean="0">
                <a:solidFill>
                  <a:schemeClr val="accent1">
                    <a:lumMod val="75000"/>
                  </a:schemeClr>
                </a:solidFill>
              </a:rPr>
              <a:t> </a:t>
            </a:r>
            <a:r>
              <a:rPr lang="en-US" dirty="0" err="1" smtClean="0">
                <a:solidFill>
                  <a:schemeClr val="accent1">
                    <a:lumMod val="75000"/>
                  </a:schemeClr>
                </a:solidFill>
              </a:rPr>
              <a:t>pajak</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pengukuran</a:t>
            </a:r>
            <a:r>
              <a:rPr lang="en-US" dirty="0" smtClean="0">
                <a:solidFill>
                  <a:schemeClr val="accent1">
                    <a:lumMod val="75000"/>
                  </a:schemeClr>
                </a:solidFill>
              </a:rPr>
              <a:t>.</a:t>
            </a:r>
          </a:p>
          <a:p>
            <a:pPr lvl="1"/>
            <a:r>
              <a:rPr lang="en-US" dirty="0" smtClean="0">
                <a:solidFill>
                  <a:schemeClr val="accent1">
                    <a:lumMod val="75000"/>
                  </a:schemeClr>
                </a:solidFill>
              </a:rPr>
              <a:t>Tingkat </a:t>
            </a:r>
            <a:r>
              <a:rPr lang="en-US" dirty="0" err="1" smtClean="0">
                <a:solidFill>
                  <a:schemeClr val="accent1">
                    <a:lumMod val="75000"/>
                  </a:schemeClr>
                </a:solidFill>
              </a:rPr>
              <a:t>konservatisme</a:t>
            </a:r>
            <a:r>
              <a:rPr lang="en-US" dirty="0" smtClean="0">
                <a:solidFill>
                  <a:schemeClr val="accent1">
                    <a:lumMod val="75000"/>
                  </a:schemeClr>
                </a:solidFill>
              </a:rPr>
              <a:t>.</a:t>
            </a:r>
          </a:p>
          <a:p>
            <a:pPr lvl="1"/>
            <a:r>
              <a:rPr lang="en-US" dirty="0" smtClean="0">
                <a:solidFill>
                  <a:schemeClr val="accent1">
                    <a:lumMod val="75000"/>
                  </a:schemeClr>
                </a:solidFill>
              </a:rPr>
              <a:t>Tingkat </a:t>
            </a:r>
            <a:r>
              <a:rPr lang="en-US" dirty="0" err="1" smtClean="0">
                <a:solidFill>
                  <a:schemeClr val="accent1">
                    <a:lumMod val="75000"/>
                  </a:schemeClr>
                </a:solidFill>
              </a:rPr>
              <a:t>keketatan</a:t>
            </a:r>
            <a:r>
              <a:rPr lang="en-US" dirty="0" smtClean="0">
                <a:solidFill>
                  <a:schemeClr val="accent1">
                    <a:lumMod val="75000"/>
                  </a:schemeClr>
                </a:solidFill>
              </a:rPr>
              <a:t> </a:t>
            </a:r>
            <a:r>
              <a:rPr lang="en-US" dirty="0" err="1" smtClean="0">
                <a:solidFill>
                  <a:schemeClr val="accent1">
                    <a:lumMod val="75000"/>
                  </a:schemeClr>
                </a:solidFill>
              </a:rPr>
              <a:t>penerapan</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historical cost.</a:t>
            </a:r>
          </a:p>
          <a:p>
            <a:pPr lvl="1"/>
            <a:r>
              <a:rPr lang="en-US" dirty="0" err="1" smtClean="0">
                <a:solidFill>
                  <a:schemeClr val="accent1">
                    <a:lumMod val="75000"/>
                  </a:schemeClr>
                </a:solidFill>
              </a:rPr>
              <a:t>Penyesuaian</a:t>
            </a:r>
            <a:r>
              <a:rPr lang="en-US" dirty="0" smtClean="0">
                <a:solidFill>
                  <a:schemeClr val="accent1">
                    <a:lumMod val="75000"/>
                  </a:schemeClr>
                </a:solidFill>
              </a:rPr>
              <a:t> replacement cost.</a:t>
            </a:r>
          </a:p>
          <a:p>
            <a:pPr lvl="1"/>
            <a:r>
              <a:rPr lang="en-US" dirty="0" err="1" smtClean="0">
                <a:solidFill>
                  <a:schemeClr val="accent1">
                    <a:lumMod val="75000"/>
                  </a:schemeClr>
                </a:solidFill>
              </a:rPr>
              <a:t>Praktek</a:t>
            </a:r>
            <a:r>
              <a:rPr lang="en-US" dirty="0" smtClean="0">
                <a:solidFill>
                  <a:schemeClr val="accent1">
                    <a:lumMod val="75000"/>
                  </a:schemeClr>
                </a:solidFill>
              </a:rPr>
              <a:t> </a:t>
            </a:r>
            <a:r>
              <a:rPr lang="en-US" dirty="0" err="1" smtClean="0">
                <a:solidFill>
                  <a:schemeClr val="accent1">
                    <a:lumMod val="75000"/>
                  </a:schemeClr>
                </a:solidFill>
              </a:rPr>
              <a:t>konsolidasi</a:t>
            </a:r>
            <a:r>
              <a:rPr lang="en-US" dirty="0" smtClean="0">
                <a:solidFill>
                  <a:schemeClr val="accent1">
                    <a:lumMod val="75000"/>
                  </a:schemeClr>
                </a:solidFill>
              </a:rPr>
              <a:t>.</a:t>
            </a:r>
          </a:p>
          <a:p>
            <a:pPr lvl="1"/>
            <a:r>
              <a:rPr lang="en-US" dirty="0" err="1" smtClean="0">
                <a:solidFill>
                  <a:schemeClr val="accent1">
                    <a:lumMod val="75000"/>
                  </a:schemeClr>
                </a:solidFill>
              </a:rPr>
              <a:t>Kemampuan</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memperoleh</a:t>
            </a:r>
            <a:r>
              <a:rPr lang="en-US" dirty="0" smtClean="0">
                <a:solidFill>
                  <a:schemeClr val="accent1">
                    <a:lumMod val="75000"/>
                  </a:schemeClr>
                </a:solidFill>
              </a:rPr>
              <a:t> </a:t>
            </a:r>
            <a:r>
              <a:rPr lang="en-US" dirty="0" err="1" smtClean="0">
                <a:solidFill>
                  <a:schemeClr val="accent1">
                    <a:lumMod val="75000"/>
                  </a:schemeClr>
                </a:solidFill>
              </a:rPr>
              <a:t>provisi</a:t>
            </a:r>
            <a:r>
              <a:rPr lang="en-US" dirty="0" smtClean="0">
                <a:solidFill>
                  <a:schemeClr val="accent1">
                    <a:lumMod val="75000"/>
                  </a:schemeClr>
                </a:solidFill>
              </a:rPr>
              <a:t>.</a:t>
            </a:r>
          </a:p>
          <a:p>
            <a:pPr lvl="1"/>
            <a:r>
              <a:rPr lang="en-US" dirty="0" err="1" smtClean="0">
                <a:solidFill>
                  <a:schemeClr val="accent1">
                    <a:lumMod val="75000"/>
                  </a:schemeClr>
                </a:solidFill>
              </a:rPr>
              <a:t>Keseragaman</a:t>
            </a:r>
            <a:r>
              <a:rPr lang="en-US" dirty="0" smtClean="0">
                <a:solidFill>
                  <a:schemeClr val="accent1">
                    <a:lumMod val="75000"/>
                  </a:schemeClr>
                </a:solidFill>
              </a:rPr>
              <a:t> </a:t>
            </a:r>
            <a:r>
              <a:rPr lang="en-US" dirty="0" err="1" smtClean="0">
                <a:solidFill>
                  <a:schemeClr val="accent1">
                    <a:lumMod val="75000"/>
                  </a:schemeClr>
                </a:solidFill>
              </a:rPr>
              <a:t>antar</a:t>
            </a:r>
            <a:r>
              <a:rPr lang="en-US" dirty="0" smtClean="0">
                <a:solidFill>
                  <a:schemeClr val="accent1">
                    <a:lumMod val="75000"/>
                  </a:schemeClr>
                </a:solidFill>
              </a:rPr>
              <a:t> </a:t>
            </a:r>
            <a:r>
              <a:rPr lang="en-US" dirty="0" err="1" smtClean="0">
                <a:solidFill>
                  <a:schemeClr val="accent1">
                    <a:lumMod val="75000"/>
                  </a:schemeClr>
                </a:solidFill>
              </a:rPr>
              <a:t>perusahaan</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menerapkan</a:t>
            </a:r>
            <a:r>
              <a:rPr lang="en-US" dirty="0" smtClean="0">
                <a:solidFill>
                  <a:schemeClr val="accent1">
                    <a:lumMod val="75000"/>
                  </a:schemeClr>
                </a:solidFill>
              </a:rPr>
              <a:t> </a:t>
            </a:r>
            <a:r>
              <a:rPr lang="en-US" dirty="0" err="1" smtClean="0">
                <a:solidFill>
                  <a:schemeClr val="accent1">
                    <a:lumMod val="75000"/>
                  </a:schemeClr>
                </a:solidFill>
              </a:rPr>
              <a:t>peraturan</a:t>
            </a:r>
            <a:r>
              <a:rPr lang="en-US" dirty="0" smtClean="0">
                <a:solidFill>
                  <a:schemeClr val="accent1">
                    <a:lumMod val="75000"/>
                  </a:schemeClr>
                </a:solidFill>
              </a:rPr>
              <a:t>.</a:t>
            </a:r>
          </a:p>
          <a:p>
            <a:endParaRPr lang="en-US"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solidFill>
                  <a:schemeClr val="accent1">
                    <a:lumMod val="75000"/>
                  </a:schemeClr>
                </a:solidFill>
              </a:rPr>
              <a:t>2.</a:t>
            </a:r>
            <a:r>
              <a:rPr lang="en-US" b="1" dirty="0" smtClean="0">
                <a:solidFill>
                  <a:schemeClr val="accent1">
                    <a:lumMod val="75000"/>
                  </a:schemeClr>
                </a:solidFill>
              </a:rPr>
              <a:t> </a:t>
            </a:r>
            <a:r>
              <a:rPr lang="en-US" b="1" dirty="0" err="1" smtClean="0">
                <a:solidFill>
                  <a:schemeClr val="accent1">
                    <a:lumMod val="75000"/>
                  </a:schemeClr>
                </a:solidFill>
              </a:rPr>
              <a:t>Sistem</a:t>
            </a:r>
            <a:r>
              <a:rPr lang="en-US" b="1" dirty="0" smtClean="0">
                <a:solidFill>
                  <a:schemeClr val="accent1">
                    <a:lumMod val="75000"/>
                  </a:schemeClr>
                </a:solidFill>
              </a:rPr>
              <a:t> </a:t>
            </a:r>
            <a:r>
              <a:rPr lang="en-US" b="1" dirty="0" err="1" smtClean="0">
                <a:solidFill>
                  <a:schemeClr val="accent1">
                    <a:lumMod val="75000"/>
                  </a:schemeClr>
                </a:solidFill>
              </a:rPr>
              <a:t>hukum</a:t>
            </a:r>
            <a:endParaRPr lang="en-US" b="1" dirty="0" smtClean="0">
              <a:solidFill>
                <a:schemeClr val="accent1">
                  <a:lumMod val="75000"/>
                </a:schemeClr>
              </a:solidFill>
            </a:endParaRPr>
          </a:p>
          <a:p>
            <a:pPr algn="just">
              <a:buNone/>
            </a:pPr>
            <a:r>
              <a:rPr lang="en-US" dirty="0" smtClean="0">
                <a:solidFill>
                  <a:schemeClr val="accent1">
                    <a:lumMod val="75000"/>
                  </a:schemeClr>
                </a:solidFill>
              </a:rPr>
              <a:t>	</a:t>
            </a:r>
            <a:r>
              <a:rPr lang="en-US" dirty="0" err="1" smtClean="0">
                <a:solidFill>
                  <a:schemeClr val="accent1">
                    <a:lumMod val="75000"/>
                  </a:schemeClr>
                </a:solidFill>
              </a:rPr>
              <a:t>Sistem</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menentukan</a:t>
            </a:r>
            <a:r>
              <a:rPr lang="en-US" dirty="0" smtClean="0">
                <a:solidFill>
                  <a:schemeClr val="accent1">
                    <a:lumMod val="75000"/>
                  </a:schemeClr>
                </a:solidFill>
              </a:rPr>
              <a:t> </a:t>
            </a:r>
            <a:r>
              <a:rPr lang="en-US" dirty="0" err="1" smtClean="0">
                <a:solidFill>
                  <a:schemeClr val="accent1">
                    <a:lumMod val="75000"/>
                  </a:schemeClr>
                </a:solidFill>
              </a:rPr>
              <a:t>bagaimana</a:t>
            </a:r>
            <a:r>
              <a:rPr lang="en-US" dirty="0" smtClean="0">
                <a:solidFill>
                  <a:schemeClr val="accent1">
                    <a:lumMod val="75000"/>
                  </a:schemeClr>
                </a:solidFill>
              </a:rPr>
              <a:t> </a:t>
            </a:r>
            <a:r>
              <a:rPr lang="en-US" dirty="0" err="1" smtClean="0">
                <a:solidFill>
                  <a:schemeClr val="accent1">
                    <a:lumMod val="75000"/>
                  </a:schemeClr>
                </a:solidFill>
              </a:rPr>
              <a:t>individu</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lembaga</a:t>
            </a:r>
            <a:r>
              <a:rPr lang="en-US" dirty="0" smtClean="0">
                <a:solidFill>
                  <a:schemeClr val="accent1">
                    <a:lumMod val="75000"/>
                  </a:schemeClr>
                </a:solidFill>
              </a:rPr>
              <a:t> </a:t>
            </a:r>
            <a:r>
              <a:rPr lang="en-US" dirty="0" err="1" smtClean="0">
                <a:solidFill>
                  <a:schemeClr val="accent1">
                    <a:lumMod val="75000"/>
                  </a:schemeClr>
                </a:solidFill>
              </a:rPr>
              <a:t>berinteraksi</a:t>
            </a:r>
            <a:r>
              <a:rPr lang="en-US" dirty="0" smtClean="0">
                <a:solidFill>
                  <a:schemeClr val="accent1">
                    <a:lumMod val="75000"/>
                  </a:schemeClr>
                </a:solidFill>
              </a:rPr>
              <a:t>. </a:t>
            </a:r>
            <a:r>
              <a:rPr lang="en-US" dirty="0" err="1" smtClean="0">
                <a:solidFill>
                  <a:schemeClr val="accent1">
                    <a:lumMod val="75000"/>
                  </a:schemeClr>
                </a:solidFill>
              </a:rPr>
              <a:t>Dunia</a:t>
            </a:r>
            <a:r>
              <a:rPr lang="en-US" dirty="0" smtClean="0">
                <a:solidFill>
                  <a:schemeClr val="accent1">
                    <a:lumMod val="75000"/>
                  </a:schemeClr>
                </a:solidFill>
              </a:rPr>
              <a:t> </a:t>
            </a:r>
            <a:r>
              <a:rPr lang="en-US" dirty="0" err="1" smtClean="0">
                <a:solidFill>
                  <a:schemeClr val="accent1">
                    <a:lumMod val="75000"/>
                  </a:schemeClr>
                </a:solidFill>
              </a:rPr>
              <a:t>barat</a:t>
            </a:r>
            <a:r>
              <a:rPr lang="en-US" dirty="0" smtClean="0">
                <a:solidFill>
                  <a:schemeClr val="accent1">
                    <a:lumMod val="75000"/>
                  </a:schemeClr>
                </a:solidFill>
              </a:rPr>
              <a:t> </a:t>
            </a:r>
            <a:r>
              <a:rPr lang="en-US" dirty="0" err="1" smtClean="0">
                <a:solidFill>
                  <a:schemeClr val="accent1">
                    <a:lumMod val="75000"/>
                  </a:schemeClr>
                </a:solidFill>
              </a:rPr>
              <a:t>memiliki</a:t>
            </a:r>
            <a:r>
              <a:rPr lang="en-US" dirty="0" smtClean="0">
                <a:solidFill>
                  <a:schemeClr val="accent1">
                    <a:lumMod val="75000"/>
                  </a:schemeClr>
                </a:solidFill>
              </a:rPr>
              <a:t> </a:t>
            </a:r>
            <a:r>
              <a:rPr lang="en-US" dirty="0" err="1" smtClean="0">
                <a:solidFill>
                  <a:schemeClr val="accent1">
                    <a:lumMod val="75000"/>
                  </a:schemeClr>
                </a:solidFill>
              </a:rPr>
              <a:t>dua</a:t>
            </a:r>
            <a:r>
              <a:rPr lang="en-US" dirty="0" smtClean="0">
                <a:solidFill>
                  <a:schemeClr val="accent1">
                    <a:lumMod val="75000"/>
                  </a:schemeClr>
                </a:solidFill>
              </a:rPr>
              <a:t> </a:t>
            </a:r>
            <a:r>
              <a:rPr lang="en-US" dirty="0" err="1" smtClean="0">
                <a:solidFill>
                  <a:schemeClr val="accent1">
                    <a:lumMod val="75000"/>
                  </a:schemeClr>
                </a:solidFill>
              </a:rPr>
              <a:t>orientasi</a:t>
            </a:r>
            <a:r>
              <a:rPr lang="en-US" dirty="0" smtClean="0">
                <a:solidFill>
                  <a:schemeClr val="accent1">
                    <a:lumMod val="75000"/>
                  </a:schemeClr>
                </a:solidFill>
              </a:rPr>
              <a:t> </a:t>
            </a:r>
            <a:r>
              <a:rPr lang="en-US" dirty="0" err="1" smtClean="0">
                <a:solidFill>
                  <a:schemeClr val="accent1">
                    <a:lumMod val="75000"/>
                  </a:schemeClr>
                </a:solidFill>
              </a:rPr>
              <a:t>dasar</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sipil</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kasus</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utamanya</a:t>
            </a:r>
            <a:r>
              <a:rPr lang="en-US" dirty="0" smtClean="0">
                <a:solidFill>
                  <a:schemeClr val="accent1">
                    <a:lumMod val="75000"/>
                  </a:schemeClr>
                </a:solidFill>
              </a:rPr>
              <a:t> </a:t>
            </a:r>
            <a:r>
              <a:rPr lang="en-US" dirty="0" err="1" smtClean="0">
                <a:solidFill>
                  <a:schemeClr val="accent1">
                    <a:lumMod val="75000"/>
                  </a:schemeClr>
                </a:solidFill>
              </a:rPr>
              <a:t>diambil</a:t>
            </a:r>
            <a:r>
              <a:rPr lang="en-US" dirty="0" smtClean="0">
                <a:solidFill>
                  <a:schemeClr val="accent1">
                    <a:lumMod val="75000"/>
                  </a:schemeClr>
                </a:solidFill>
              </a:rPr>
              <a:t> </a:t>
            </a:r>
            <a:r>
              <a:rPr lang="en-US" dirty="0" err="1" smtClean="0">
                <a:solidFill>
                  <a:schemeClr val="accent1">
                    <a:lumMod val="75000"/>
                  </a:schemeClr>
                </a:solidFill>
              </a:rPr>
              <a:t>dari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Romawi</a:t>
            </a:r>
            <a:r>
              <a:rPr lang="en-US" dirty="0" smtClean="0">
                <a:solidFill>
                  <a:schemeClr val="accent1">
                    <a:lumMod val="75000"/>
                  </a:schemeClr>
                </a:solidFill>
              </a:rPr>
              <a:t> dank ode Napoleon. </a:t>
            </a:r>
            <a:r>
              <a:rPr lang="en-US" dirty="0" err="1" smtClean="0">
                <a:solidFill>
                  <a:schemeClr val="accent1">
                    <a:lumMod val="75000"/>
                  </a:schemeClr>
                </a:solidFill>
              </a:rPr>
              <a:t>Dalam</a:t>
            </a:r>
            <a:r>
              <a:rPr lang="en-US" dirty="0" smtClean="0">
                <a:solidFill>
                  <a:schemeClr val="accent1">
                    <a:lumMod val="75000"/>
                  </a:schemeClr>
                </a:solidFill>
              </a:rPr>
              <a:t> Negara-</a:t>
            </a:r>
            <a:r>
              <a:rPr lang="en-US" dirty="0" err="1" smtClean="0">
                <a:solidFill>
                  <a:schemeClr val="accent1">
                    <a:lumMod val="75000"/>
                  </a:schemeClr>
                </a:solidFill>
              </a:rPr>
              <a:t>negara</a:t>
            </a:r>
            <a:r>
              <a:rPr lang="en-US" dirty="0" smtClean="0">
                <a:solidFill>
                  <a:schemeClr val="accent1">
                    <a:lumMod val="75000"/>
                  </a:schemeClr>
                </a:solidFill>
              </a:rPr>
              <a:t> yang </a:t>
            </a:r>
            <a:r>
              <a:rPr lang="en-US" dirty="0" err="1" smtClean="0">
                <a:solidFill>
                  <a:schemeClr val="accent1">
                    <a:lumMod val="75000"/>
                  </a:schemeClr>
                </a:solidFill>
              </a:rPr>
              <a:t>menganut</a:t>
            </a:r>
            <a:r>
              <a:rPr lang="en-US" dirty="0" smtClean="0">
                <a:solidFill>
                  <a:schemeClr val="accent1">
                    <a:lumMod val="75000"/>
                  </a:schemeClr>
                </a:solidFill>
              </a:rPr>
              <a:t> </a:t>
            </a:r>
            <a:r>
              <a:rPr lang="en-US" dirty="0" err="1" smtClean="0">
                <a:solidFill>
                  <a:schemeClr val="accent1">
                    <a:lumMod val="75000"/>
                  </a:schemeClr>
                </a:solidFill>
              </a:rPr>
              <a:t>sistem</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Latin-</a:t>
            </a:r>
            <a:r>
              <a:rPr lang="en-US" dirty="0" err="1" smtClean="0">
                <a:solidFill>
                  <a:schemeClr val="accent1">
                    <a:lumMod val="75000"/>
                  </a:schemeClr>
                </a:solidFill>
              </a:rPr>
              <a:t>Romawi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merupakan</a:t>
            </a:r>
            <a:r>
              <a:rPr lang="en-US" dirty="0" smtClean="0">
                <a:solidFill>
                  <a:schemeClr val="accent1">
                    <a:lumMod val="75000"/>
                  </a:schemeClr>
                </a:solidFill>
              </a:rPr>
              <a:t> </a:t>
            </a:r>
            <a:r>
              <a:rPr lang="en-US" dirty="0" err="1" smtClean="0">
                <a:solidFill>
                  <a:schemeClr val="accent1">
                    <a:lumMod val="75000"/>
                  </a:schemeClr>
                </a:solidFill>
              </a:rPr>
              <a:t>suatu</a:t>
            </a:r>
            <a:r>
              <a:rPr lang="en-US" dirty="0" smtClean="0">
                <a:solidFill>
                  <a:schemeClr val="accent1">
                    <a:lumMod val="75000"/>
                  </a:schemeClr>
                </a:solidFill>
              </a:rPr>
              <a:t> </a:t>
            </a:r>
            <a:r>
              <a:rPr lang="en-US" dirty="0" err="1" smtClean="0">
                <a:solidFill>
                  <a:schemeClr val="accent1">
                    <a:lumMod val="75000"/>
                  </a:schemeClr>
                </a:solidFill>
              </a:rPr>
              <a:t>kelompok</a:t>
            </a:r>
            <a:r>
              <a:rPr lang="en-US" dirty="0" smtClean="0">
                <a:solidFill>
                  <a:schemeClr val="accent1">
                    <a:lumMod val="75000"/>
                  </a:schemeClr>
                </a:solidFill>
              </a:rPr>
              <a:t> </a:t>
            </a:r>
            <a:r>
              <a:rPr lang="en-US" dirty="0" err="1" smtClean="0">
                <a:solidFill>
                  <a:schemeClr val="accent1">
                    <a:lumMod val="75000"/>
                  </a:schemeClr>
                </a:solidFill>
              </a:rPr>
              <a:t>lengkap</a:t>
            </a:r>
            <a:r>
              <a:rPr lang="en-US" dirty="0" smtClean="0">
                <a:solidFill>
                  <a:schemeClr val="accent1">
                    <a:lumMod val="75000"/>
                  </a:schemeClr>
                </a:solidFill>
              </a:rPr>
              <a:t> yang </a:t>
            </a:r>
            <a:r>
              <a:rPr lang="en-US" dirty="0" err="1" smtClean="0">
                <a:solidFill>
                  <a:schemeClr val="accent1">
                    <a:lumMod val="75000"/>
                  </a:schemeClr>
                </a:solidFill>
              </a:rPr>
              <a:t>mencakup</a:t>
            </a:r>
            <a:r>
              <a:rPr lang="en-US" dirty="0" smtClean="0">
                <a:solidFill>
                  <a:schemeClr val="accent1">
                    <a:lumMod val="75000"/>
                  </a:schemeClr>
                </a:solidFill>
              </a:rPr>
              <a:t> </a:t>
            </a:r>
            <a:r>
              <a:rPr lang="en-US" dirty="0" err="1" smtClean="0">
                <a:solidFill>
                  <a:schemeClr val="accent1">
                    <a:lumMod val="75000"/>
                  </a:schemeClr>
                </a:solidFill>
              </a:rPr>
              <a:t>ketentuan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prosedur</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standar</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prosedur</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merupakan</a:t>
            </a:r>
            <a:r>
              <a:rPr lang="en-US" dirty="0" smtClean="0">
                <a:solidFill>
                  <a:schemeClr val="accent1">
                    <a:lumMod val="75000"/>
                  </a:schemeClr>
                </a:solidFill>
              </a:rPr>
              <a:t> </a:t>
            </a:r>
            <a:r>
              <a:rPr lang="en-US" dirty="0" err="1" smtClean="0">
                <a:solidFill>
                  <a:schemeClr val="accent1">
                    <a:lumMod val="75000"/>
                  </a:schemeClr>
                </a:solidFill>
              </a:rPr>
              <a:t>hal</a:t>
            </a:r>
            <a:r>
              <a:rPr lang="en-US" dirty="0" smtClean="0">
                <a:solidFill>
                  <a:schemeClr val="accent1">
                    <a:lumMod val="75000"/>
                  </a:schemeClr>
                </a:solidFill>
              </a:rPr>
              <a:t> yang </a:t>
            </a:r>
            <a:r>
              <a:rPr lang="en-US" dirty="0" err="1" smtClean="0">
                <a:solidFill>
                  <a:schemeClr val="accent1">
                    <a:lumMod val="75000"/>
                  </a:schemeClr>
                </a:solidFill>
              </a:rPr>
              <a:t>wajar</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sesuai</a:t>
            </a:r>
            <a:r>
              <a:rPr lang="en-US" dirty="0" smtClean="0">
                <a:solidFill>
                  <a:schemeClr val="accent1">
                    <a:lumMod val="75000"/>
                  </a:schemeClr>
                </a:solidFill>
              </a:rPr>
              <a:t> </a:t>
            </a:r>
            <a:r>
              <a:rPr lang="en-US" dirty="0" err="1" smtClean="0">
                <a:solidFill>
                  <a:schemeClr val="accent1">
                    <a:lumMod val="75000"/>
                  </a:schemeClr>
                </a:solidFill>
              </a:rPr>
              <a:t>di</a:t>
            </a:r>
            <a:r>
              <a:rPr lang="en-US" dirty="0" smtClean="0">
                <a:solidFill>
                  <a:schemeClr val="accent1">
                    <a:lumMod val="75000"/>
                  </a:schemeClr>
                </a:solidFill>
              </a:rPr>
              <a:t> </a:t>
            </a:r>
            <a:r>
              <a:rPr lang="en-US" dirty="0" err="1" smtClean="0">
                <a:solidFill>
                  <a:schemeClr val="accent1">
                    <a:lumMod val="75000"/>
                  </a:schemeClr>
                </a:solidFill>
              </a:rPr>
              <a:t>sana</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demikian</a:t>
            </a:r>
            <a:r>
              <a:rPr lang="en-US" dirty="0" smtClean="0">
                <a:solidFill>
                  <a:schemeClr val="accent1">
                    <a:lumMod val="75000"/>
                  </a:schemeClr>
                </a:solidFill>
              </a:rPr>
              <a:t>, </a:t>
            </a:r>
            <a:r>
              <a:rPr lang="en-US" dirty="0" err="1" smtClean="0">
                <a:solidFill>
                  <a:schemeClr val="accent1">
                    <a:lumMod val="75000"/>
                  </a:schemeClr>
                </a:solidFill>
              </a:rPr>
              <a:t>di</a:t>
            </a:r>
            <a:r>
              <a:rPr lang="en-US" dirty="0" smtClean="0">
                <a:solidFill>
                  <a:schemeClr val="accent1">
                    <a:lumMod val="75000"/>
                  </a:schemeClr>
                </a:solidFill>
              </a:rPr>
              <a:t> Negara-</a:t>
            </a:r>
            <a:r>
              <a:rPr lang="en-US" dirty="0" err="1" smtClean="0">
                <a:solidFill>
                  <a:schemeClr val="accent1">
                    <a:lumMod val="75000"/>
                  </a:schemeClr>
                </a:solidFill>
              </a:rPr>
              <a:t>negara</a:t>
            </a:r>
            <a:r>
              <a:rPr lang="en-US" dirty="0" smtClean="0">
                <a:solidFill>
                  <a:schemeClr val="accent1">
                    <a:lumMod val="75000"/>
                  </a:schemeClr>
                </a:solidFill>
              </a:rPr>
              <a:t> yang </a:t>
            </a:r>
            <a:r>
              <a:rPr lang="en-US" dirty="0" err="1" smtClean="0">
                <a:solidFill>
                  <a:schemeClr val="accent1">
                    <a:lumMod val="75000"/>
                  </a:schemeClr>
                </a:solidFill>
              </a:rPr>
              <a:t>menganut</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aturan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digabungkan</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nasional</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cenderung</a:t>
            </a:r>
            <a:r>
              <a:rPr lang="en-US" dirty="0" smtClean="0">
                <a:solidFill>
                  <a:schemeClr val="accent1">
                    <a:lumMod val="75000"/>
                  </a:schemeClr>
                </a:solidFill>
              </a:rPr>
              <a:t> </a:t>
            </a:r>
            <a:r>
              <a:rPr lang="en-US" dirty="0" err="1" smtClean="0">
                <a:solidFill>
                  <a:schemeClr val="accent1">
                    <a:lumMod val="75000"/>
                  </a:schemeClr>
                </a:solidFill>
              </a:rPr>
              <a:t>sangat</a:t>
            </a:r>
            <a:r>
              <a:rPr lang="en-US" dirty="0" smtClean="0">
                <a:solidFill>
                  <a:schemeClr val="accent1">
                    <a:lumMod val="75000"/>
                  </a:schemeClr>
                </a:solidFill>
              </a:rPr>
              <a:t> </a:t>
            </a:r>
            <a:r>
              <a:rPr lang="en-US" dirty="0" err="1" smtClean="0">
                <a:solidFill>
                  <a:schemeClr val="accent1">
                    <a:lumMod val="75000"/>
                  </a:schemeClr>
                </a:solidFill>
              </a:rPr>
              <a:t>lengkap</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mencakupi</a:t>
            </a:r>
            <a:r>
              <a:rPr lang="en-US" dirty="0" smtClean="0">
                <a:solidFill>
                  <a:schemeClr val="accent1">
                    <a:lumMod val="75000"/>
                  </a:schemeClr>
                </a:solidFill>
              </a:rPr>
              <a:t> </a:t>
            </a:r>
            <a:r>
              <a:rPr lang="en-US" dirty="0" err="1" smtClean="0">
                <a:solidFill>
                  <a:schemeClr val="accent1">
                    <a:lumMod val="75000"/>
                  </a:schemeClr>
                </a:solidFill>
              </a:rPr>
              <a:t>banyak</a:t>
            </a:r>
            <a:r>
              <a:rPr lang="en-US" dirty="0" smtClean="0">
                <a:solidFill>
                  <a:schemeClr val="accent1">
                    <a:lumMod val="75000"/>
                  </a:schemeClr>
                </a:solidFill>
              </a:rPr>
              <a:t> </a:t>
            </a:r>
            <a:r>
              <a:rPr lang="en-US" dirty="0" err="1" smtClean="0">
                <a:solidFill>
                  <a:schemeClr val="accent1">
                    <a:lumMod val="75000"/>
                  </a:schemeClr>
                </a:solidFill>
              </a:rPr>
              <a:t>prosedur</a:t>
            </a:r>
            <a:r>
              <a:rPr lang="en-US" dirty="0" smtClean="0">
                <a:solidFill>
                  <a:schemeClr val="accent1">
                    <a:lumMod val="75000"/>
                  </a:schemeClr>
                </a:solidFill>
              </a:rPr>
              <a:t>. </a:t>
            </a:r>
            <a:r>
              <a:rPr lang="en-US" dirty="0" err="1" smtClean="0">
                <a:solidFill>
                  <a:schemeClr val="accent1">
                    <a:lumMod val="75000"/>
                  </a:schemeClr>
                </a:solidFill>
              </a:rPr>
              <a:t>Sebaliknya</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berkembang</a:t>
            </a:r>
            <a:r>
              <a:rPr lang="en-US" dirty="0" smtClean="0">
                <a:solidFill>
                  <a:schemeClr val="accent1">
                    <a:lumMod val="75000"/>
                  </a:schemeClr>
                </a:solidFill>
              </a:rPr>
              <a:t> </a:t>
            </a:r>
            <a:r>
              <a:rPr lang="en-US" dirty="0" err="1" smtClean="0">
                <a:solidFill>
                  <a:schemeClr val="accent1">
                    <a:lumMod val="75000"/>
                  </a:schemeClr>
                </a:solidFill>
              </a:rPr>
              <a:t>atas</a:t>
            </a:r>
            <a:r>
              <a:rPr lang="en-US" dirty="0" smtClean="0">
                <a:solidFill>
                  <a:schemeClr val="accent1">
                    <a:lumMod val="75000"/>
                  </a:schemeClr>
                </a:solidFill>
              </a:rPr>
              <a:t> </a:t>
            </a:r>
            <a:r>
              <a:rPr lang="en-US" dirty="0" err="1" smtClean="0">
                <a:solidFill>
                  <a:schemeClr val="accent1">
                    <a:lumMod val="75000"/>
                  </a:schemeClr>
                </a:solidFill>
              </a:rPr>
              <a:t>dasar</a:t>
            </a:r>
            <a:r>
              <a:rPr lang="en-US" dirty="0" smtClean="0">
                <a:solidFill>
                  <a:schemeClr val="accent1">
                    <a:lumMod val="75000"/>
                  </a:schemeClr>
                </a:solidFill>
              </a:rPr>
              <a:t> </a:t>
            </a:r>
            <a:r>
              <a:rPr lang="en-US" dirty="0" err="1" smtClean="0">
                <a:solidFill>
                  <a:schemeClr val="accent1">
                    <a:lumMod val="75000"/>
                  </a:schemeClr>
                </a:solidFill>
              </a:rPr>
              <a:t>kasus</a:t>
            </a:r>
            <a:r>
              <a:rPr lang="en-US" dirty="0" smtClean="0">
                <a:solidFill>
                  <a:schemeClr val="accent1">
                    <a:lumMod val="75000"/>
                  </a:schemeClr>
                </a:solidFill>
              </a:rPr>
              <a:t> per </a:t>
            </a:r>
            <a:r>
              <a:rPr lang="en-US" dirty="0" err="1" smtClean="0">
                <a:solidFill>
                  <a:schemeClr val="accent1">
                    <a:lumMod val="75000"/>
                  </a:schemeClr>
                </a:solidFill>
              </a:rPr>
              <a:t>kasus</a:t>
            </a:r>
            <a:r>
              <a:rPr lang="en-US" dirty="0" smtClean="0">
                <a:solidFill>
                  <a:schemeClr val="accent1">
                    <a:lumMod val="75000"/>
                  </a:schemeClr>
                </a:solidFill>
              </a:rPr>
              <a:t> </a:t>
            </a:r>
            <a:r>
              <a:rPr lang="en-US" dirty="0" err="1" smtClean="0">
                <a:solidFill>
                  <a:schemeClr val="accent1">
                    <a:lumMod val="75000"/>
                  </a:schemeClr>
                </a:solidFill>
              </a:rPr>
              <a:t>tanpa</a:t>
            </a:r>
            <a:r>
              <a:rPr lang="en-US" dirty="0" smtClean="0">
                <a:solidFill>
                  <a:schemeClr val="accent1">
                    <a:lumMod val="75000"/>
                  </a:schemeClr>
                </a:solidFill>
              </a:rPr>
              <a:t> </a:t>
            </a:r>
            <a:r>
              <a:rPr lang="en-US" dirty="0" err="1" smtClean="0">
                <a:solidFill>
                  <a:schemeClr val="accent1">
                    <a:lumMod val="75000"/>
                  </a:schemeClr>
                </a:solidFill>
              </a:rPr>
              <a:t>adanya</a:t>
            </a:r>
            <a:r>
              <a:rPr lang="en-US" dirty="0" smtClean="0">
                <a:solidFill>
                  <a:schemeClr val="accent1">
                    <a:lumMod val="75000"/>
                  </a:schemeClr>
                </a:solidFill>
              </a:rPr>
              <a:t> </a:t>
            </a:r>
            <a:r>
              <a:rPr lang="en-US" dirty="0" err="1" smtClean="0">
                <a:solidFill>
                  <a:schemeClr val="accent1">
                    <a:lumMod val="75000"/>
                  </a:schemeClr>
                </a:solidFill>
              </a:rPr>
              <a:t>usaha</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mencakup</a:t>
            </a:r>
            <a:r>
              <a:rPr lang="en-US" dirty="0" smtClean="0">
                <a:solidFill>
                  <a:schemeClr val="accent1">
                    <a:lumMod val="75000"/>
                  </a:schemeClr>
                </a:solidFill>
              </a:rPr>
              <a:t> </a:t>
            </a:r>
            <a:r>
              <a:rPr lang="en-US" dirty="0" err="1" smtClean="0">
                <a:solidFill>
                  <a:schemeClr val="accent1">
                    <a:lumMod val="75000"/>
                  </a:schemeClr>
                </a:solidFill>
              </a:rPr>
              <a:t>seluruh</a:t>
            </a:r>
            <a:r>
              <a:rPr lang="en-US" dirty="0" smtClean="0">
                <a:solidFill>
                  <a:schemeClr val="accent1">
                    <a:lumMod val="75000"/>
                  </a:schemeClr>
                </a:solidFill>
              </a:rPr>
              <a:t> </a:t>
            </a:r>
            <a:r>
              <a:rPr lang="en-US" dirty="0" err="1" smtClean="0">
                <a:solidFill>
                  <a:schemeClr val="accent1">
                    <a:lumMod val="75000"/>
                  </a:schemeClr>
                </a:solidFill>
              </a:rPr>
              <a:t>kasus</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kode</a:t>
            </a:r>
            <a:r>
              <a:rPr lang="en-US" dirty="0" smtClean="0">
                <a:solidFill>
                  <a:schemeClr val="accent1">
                    <a:lumMod val="75000"/>
                  </a:schemeClr>
                </a:solidFill>
              </a:rPr>
              <a:t> </a:t>
            </a:r>
            <a:r>
              <a:rPr lang="en-US" dirty="0" err="1" smtClean="0">
                <a:solidFill>
                  <a:schemeClr val="accent1">
                    <a:lumMod val="75000"/>
                  </a:schemeClr>
                </a:solidFill>
              </a:rPr>
              <a:t>lengkap</a:t>
            </a:r>
            <a:r>
              <a:rPr lang="en-US" dirty="0" smtClean="0">
                <a:solidFill>
                  <a:schemeClr val="accent1">
                    <a:lumMod val="75000"/>
                  </a:schemeClr>
                </a:solidFill>
              </a:rPr>
              <a:t>. </a:t>
            </a:r>
            <a:r>
              <a:rPr lang="en-US" dirty="0" err="1" smtClean="0">
                <a:solidFill>
                  <a:schemeClr val="accent1">
                    <a:lumMod val="75000"/>
                  </a:schemeClr>
                </a:solidFill>
              </a:rPr>
              <a:t>Tentu</a:t>
            </a:r>
            <a:r>
              <a:rPr lang="en-US" dirty="0" smtClean="0">
                <a:solidFill>
                  <a:schemeClr val="accent1">
                    <a:lumMod val="75000"/>
                  </a:schemeClr>
                </a:solidFill>
              </a:rPr>
              <a:t> </a:t>
            </a:r>
            <a:r>
              <a:rPr lang="en-US" dirty="0" err="1" smtClean="0">
                <a:solidFill>
                  <a:schemeClr val="accent1">
                    <a:lumMod val="75000"/>
                  </a:schemeClr>
                </a:solidFill>
              </a:rPr>
              <a:t>saja</a:t>
            </a:r>
            <a:r>
              <a:rPr lang="en-US" dirty="0" smtClean="0">
                <a:solidFill>
                  <a:schemeClr val="accent1">
                    <a:lumMod val="75000"/>
                  </a:schemeClr>
                </a:solidFill>
              </a:rPr>
              <a:t>, </a:t>
            </a:r>
            <a:r>
              <a:rPr lang="en-US" dirty="0" err="1" smtClean="0">
                <a:solidFill>
                  <a:schemeClr val="accent1">
                    <a:lumMod val="75000"/>
                  </a:schemeClr>
                </a:solidFill>
              </a:rPr>
              <a:t>terdapat</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dasar</a:t>
            </a:r>
            <a:r>
              <a:rPr lang="en-US" dirty="0" smtClean="0">
                <a:solidFill>
                  <a:schemeClr val="accent1">
                    <a:lumMod val="75000"/>
                  </a:schemeClr>
                </a:solidFill>
              </a:rPr>
              <a:t>, </a:t>
            </a:r>
            <a:r>
              <a:rPr lang="en-US" dirty="0" err="1" smtClean="0">
                <a:solidFill>
                  <a:schemeClr val="accent1">
                    <a:lumMod val="75000"/>
                  </a:schemeClr>
                </a:solidFill>
              </a:rPr>
              <a:t>tetapi</a:t>
            </a:r>
            <a:r>
              <a:rPr lang="en-US" dirty="0" smtClean="0">
                <a:solidFill>
                  <a:schemeClr val="accent1">
                    <a:lumMod val="75000"/>
                  </a:schemeClr>
                </a:solidFill>
              </a:rPr>
              <a:t> </a:t>
            </a:r>
            <a:r>
              <a:rPr lang="en-US" dirty="0" err="1" smtClean="0">
                <a:solidFill>
                  <a:schemeClr val="accent1">
                    <a:lumMod val="75000"/>
                  </a:schemeClr>
                </a:solidFill>
              </a:rPr>
              <a:t>cenderung</a:t>
            </a:r>
            <a:r>
              <a:rPr lang="en-US" dirty="0" smtClean="0">
                <a:solidFill>
                  <a:schemeClr val="accent1">
                    <a:lumMod val="75000"/>
                  </a:schemeClr>
                </a:solidFill>
              </a:rPr>
              <a:t>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terlalu</a:t>
            </a:r>
            <a:r>
              <a:rPr lang="en-US" dirty="0" smtClean="0">
                <a:solidFill>
                  <a:schemeClr val="accent1">
                    <a:lumMod val="75000"/>
                  </a:schemeClr>
                </a:solidFill>
              </a:rPr>
              <a:t> detail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lebih</a:t>
            </a:r>
            <a:r>
              <a:rPr lang="en-US" dirty="0" smtClean="0">
                <a:solidFill>
                  <a:schemeClr val="accent1">
                    <a:lumMod val="75000"/>
                  </a:schemeClr>
                </a:solidFill>
              </a:rPr>
              <a:t> </a:t>
            </a:r>
            <a:r>
              <a:rPr lang="en-US" dirty="0" err="1" smtClean="0">
                <a:solidFill>
                  <a:schemeClr val="accent1">
                    <a:lumMod val="75000"/>
                  </a:schemeClr>
                </a:solidFill>
              </a:rPr>
              <a:t>fleksibel</a:t>
            </a:r>
            <a:r>
              <a:rPr lang="en-US" dirty="0" smtClean="0">
                <a:solidFill>
                  <a:schemeClr val="accent1">
                    <a:lumMod val="75000"/>
                  </a:schemeClr>
                </a:solidFill>
              </a:rPr>
              <a:t> </a:t>
            </a:r>
            <a:r>
              <a:rPr lang="en-US" dirty="0" err="1" smtClean="0">
                <a:solidFill>
                  <a:schemeClr val="accent1">
                    <a:lumMod val="75000"/>
                  </a:schemeClr>
                </a:solidFill>
              </a:rPr>
              <a:t>bila</a:t>
            </a:r>
            <a:r>
              <a:rPr lang="en-US" dirty="0" smtClean="0">
                <a:solidFill>
                  <a:schemeClr val="accent1">
                    <a:lumMod val="75000"/>
                  </a:schemeClr>
                </a:solidFill>
              </a:rPr>
              <a:t> </a:t>
            </a:r>
            <a:r>
              <a:rPr lang="en-US" dirty="0" err="1" smtClean="0">
                <a:solidFill>
                  <a:schemeClr val="accent1">
                    <a:lumMod val="75000"/>
                  </a:schemeClr>
                </a:solidFill>
              </a:rPr>
              <a:t>dibandingkan</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sistem</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Hal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mendorong</a:t>
            </a:r>
            <a:r>
              <a:rPr lang="en-US" dirty="0" smtClean="0">
                <a:solidFill>
                  <a:schemeClr val="accent1">
                    <a:lumMod val="75000"/>
                  </a:schemeClr>
                </a:solidFill>
              </a:rPr>
              <a:t> </a:t>
            </a:r>
            <a:r>
              <a:rPr lang="en-US" dirty="0" err="1" smtClean="0">
                <a:solidFill>
                  <a:schemeClr val="accent1">
                    <a:lumMod val="75000"/>
                  </a:schemeClr>
                </a:solidFill>
              </a:rPr>
              <a:t>usaha</a:t>
            </a:r>
            <a:r>
              <a:rPr lang="en-US" dirty="0" smtClean="0">
                <a:solidFill>
                  <a:schemeClr val="accent1">
                    <a:lumMod val="75000"/>
                  </a:schemeClr>
                </a:solidFill>
              </a:rPr>
              <a:t> </a:t>
            </a:r>
            <a:r>
              <a:rPr lang="en-US" dirty="0" err="1" smtClean="0">
                <a:solidFill>
                  <a:schemeClr val="accent1">
                    <a:lumMod val="75000"/>
                  </a:schemeClr>
                </a:solidFill>
              </a:rPr>
              <a:t>coba-coba</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memungkinkan</a:t>
            </a:r>
            <a:r>
              <a:rPr lang="en-US" dirty="0" smtClean="0">
                <a:solidFill>
                  <a:schemeClr val="accent1">
                    <a:lumMod val="75000"/>
                  </a:schemeClr>
                </a:solidFill>
              </a:rPr>
              <a:t> </a:t>
            </a:r>
            <a:r>
              <a:rPr lang="en-US" dirty="0" err="1" smtClean="0">
                <a:solidFill>
                  <a:schemeClr val="accent1">
                    <a:lumMod val="75000"/>
                  </a:schemeClr>
                </a:solidFill>
              </a:rPr>
              <a:t>penerapan</a:t>
            </a:r>
            <a:r>
              <a:rPr lang="en-US" dirty="0" smtClean="0">
                <a:solidFill>
                  <a:schemeClr val="accent1">
                    <a:lumMod val="75000"/>
                  </a:schemeClr>
                </a:solidFill>
              </a:rPr>
              <a:t> </a:t>
            </a:r>
            <a:r>
              <a:rPr lang="en-US" dirty="0" err="1" smtClean="0">
                <a:solidFill>
                  <a:schemeClr val="accent1">
                    <a:lumMod val="75000"/>
                  </a:schemeClr>
                </a:solidFill>
              </a:rPr>
              <a:t>pertimbangan</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diambil</a:t>
            </a:r>
            <a:r>
              <a:rPr lang="en-US" dirty="0" smtClean="0">
                <a:solidFill>
                  <a:schemeClr val="accent1">
                    <a:lumMod val="75000"/>
                  </a:schemeClr>
                </a:solidFill>
              </a:rPr>
              <a:t> </a:t>
            </a:r>
            <a:r>
              <a:rPr lang="en-US" dirty="0" err="1" smtClean="0">
                <a:solidFill>
                  <a:schemeClr val="accent1">
                    <a:lumMod val="75000"/>
                  </a:schemeClr>
                </a:solidFill>
              </a:rPr>
              <a:t>dari</a:t>
            </a:r>
            <a:r>
              <a:rPr lang="en-US" dirty="0" smtClean="0">
                <a:solidFill>
                  <a:schemeClr val="accent1">
                    <a:lumMod val="75000"/>
                  </a:schemeClr>
                </a:solidFill>
              </a:rPr>
              <a:t> </a:t>
            </a:r>
            <a:r>
              <a:rPr lang="en-US" dirty="0" err="1" smtClean="0">
                <a:solidFill>
                  <a:schemeClr val="accent1">
                    <a:lumMod val="75000"/>
                  </a:schemeClr>
                </a:solidFill>
              </a:rPr>
              <a:t>kasus</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Inggris</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kebanyakan</a:t>
            </a:r>
            <a:r>
              <a:rPr lang="en-US" dirty="0" smtClean="0">
                <a:solidFill>
                  <a:schemeClr val="accent1">
                    <a:lumMod val="75000"/>
                  </a:schemeClr>
                </a:solidFill>
              </a:rPr>
              <a:t> Negara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aturan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ditetapkan</a:t>
            </a:r>
            <a:r>
              <a:rPr lang="en-US" dirty="0" smtClean="0">
                <a:solidFill>
                  <a:schemeClr val="accent1">
                    <a:lumMod val="75000"/>
                  </a:schemeClr>
                </a:solidFill>
              </a:rPr>
              <a:t> </a:t>
            </a:r>
            <a:r>
              <a:rPr lang="en-US" dirty="0" err="1" smtClean="0">
                <a:solidFill>
                  <a:schemeClr val="accent1">
                    <a:lumMod val="75000"/>
                  </a:schemeClr>
                </a:solidFill>
              </a:rPr>
              <a:t>oleh</a:t>
            </a:r>
            <a:r>
              <a:rPr lang="en-US" dirty="0" smtClean="0">
                <a:solidFill>
                  <a:schemeClr val="accent1">
                    <a:lumMod val="75000"/>
                  </a:schemeClr>
                </a:solidFill>
              </a:rPr>
              <a:t> </a:t>
            </a:r>
            <a:r>
              <a:rPr lang="en-US" dirty="0" err="1" smtClean="0">
                <a:solidFill>
                  <a:schemeClr val="accent1">
                    <a:lumMod val="75000"/>
                  </a:schemeClr>
                </a:solidFill>
              </a:rPr>
              <a:t>organisasi</a:t>
            </a:r>
            <a:r>
              <a:rPr lang="en-US" dirty="0" smtClean="0">
                <a:solidFill>
                  <a:schemeClr val="accent1">
                    <a:lumMod val="75000"/>
                  </a:schemeClr>
                </a:solidFill>
              </a:rPr>
              <a:t> professional sector </a:t>
            </a:r>
            <a:r>
              <a:rPr lang="en-US" dirty="0" err="1" smtClean="0">
                <a:solidFill>
                  <a:schemeClr val="accent1">
                    <a:lumMod val="75000"/>
                  </a:schemeClr>
                </a:solidFill>
              </a:rPr>
              <a:t>swasta</a:t>
            </a:r>
            <a:r>
              <a:rPr lang="en-US" dirty="0" smtClean="0">
                <a:solidFill>
                  <a:schemeClr val="accent1">
                    <a:lumMod val="75000"/>
                  </a:schemeClr>
                </a:solidFill>
              </a:rPr>
              <a:t>. Hal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memungkinkan</a:t>
            </a:r>
            <a:r>
              <a:rPr lang="en-US" dirty="0" smtClean="0">
                <a:solidFill>
                  <a:schemeClr val="accent1">
                    <a:lumMod val="75000"/>
                  </a:schemeClr>
                </a:solidFill>
              </a:rPr>
              <a:t> </a:t>
            </a:r>
            <a:r>
              <a:rPr lang="en-US" dirty="0" err="1" smtClean="0">
                <a:solidFill>
                  <a:schemeClr val="accent1">
                    <a:lumMod val="75000"/>
                  </a:schemeClr>
                </a:solidFill>
              </a:rPr>
              <a:t>aturan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menjadi</a:t>
            </a:r>
            <a:r>
              <a:rPr lang="en-US" dirty="0" smtClean="0">
                <a:solidFill>
                  <a:schemeClr val="accent1">
                    <a:lumMod val="75000"/>
                  </a:schemeClr>
                </a:solidFill>
              </a:rPr>
              <a:t> </a:t>
            </a:r>
            <a:r>
              <a:rPr lang="en-US" dirty="0" err="1" smtClean="0">
                <a:solidFill>
                  <a:schemeClr val="accent1">
                    <a:lumMod val="75000"/>
                  </a:schemeClr>
                </a:solidFill>
              </a:rPr>
              <a:t>lebih</a:t>
            </a:r>
            <a:r>
              <a:rPr lang="en-US" dirty="0" smtClean="0">
                <a:solidFill>
                  <a:schemeClr val="accent1">
                    <a:lumMod val="75000"/>
                  </a:schemeClr>
                </a:solidFill>
              </a:rPr>
              <a:t> </a:t>
            </a:r>
            <a:r>
              <a:rPr lang="en-US" dirty="0" err="1" smtClean="0">
                <a:solidFill>
                  <a:schemeClr val="accent1">
                    <a:lumMod val="75000"/>
                  </a:schemeClr>
                </a:solidFill>
              </a:rPr>
              <a:t>adaptif</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inovatif</a:t>
            </a:r>
            <a:r>
              <a:rPr lang="en-US" dirty="0" smtClean="0">
                <a:solidFill>
                  <a:schemeClr val="accent1">
                    <a:lumMod val="75000"/>
                  </a:schemeClr>
                </a:solidFill>
              </a:rPr>
              <a:t>. </a:t>
            </a:r>
            <a:r>
              <a:rPr lang="en-US" dirty="0" err="1" smtClean="0">
                <a:solidFill>
                  <a:schemeClr val="accent1">
                    <a:lumMod val="75000"/>
                  </a:schemeClr>
                </a:solidFill>
              </a:rPr>
              <a:t>Kecuali</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ketentuan</a:t>
            </a:r>
            <a:r>
              <a:rPr lang="en-US" dirty="0" smtClean="0">
                <a:solidFill>
                  <a:schemeClr val="accent1">
                    <a:lumMod val="75000"/>
                  </a:schemeClr>
                </a:solidFill>
              </a:rPr>
              <a:t> </a:t>
            </a:r>
            <a:r>
              <a:rPr lang="en-US" dirty="0" err="1" smtClean="0">
                <a:solidFill>
                  <a:schemeClr val="accent1">
                    <a:lumMod val="75000"/>
                  </a:schemeClr>
                </a:solidFill>
              </a:rPr>
              <a:t>dasar</a:t>
            </a:r>
            <a:r>
              <a:rPr lang="en-US" dirty="0" smtClean="0">
                <a:solidFill>
                  <a:schemeClr val="accent1">
                    <a:lumMod val="75000"/>
                  </a:schemeClr>
                </a:solidFill>
              </a:rPr>
              <a:t> yang </a:t>
            </a:r>
            <a:r>
              <a:rPr lang="en-US" dirty="0" err="1" smtClean="0">
                <a:solidFill>
                  <a:schemeClr val="accent1">
                    <a:lumMod val="75000"/>
                  </a:schemeClr>
                </a:solidFill>
              </a:rPr>
              <a:t>luas</a:t>
            </a:r>
            <a:r>
              <a:rPr lang="en-US" dirty="0" smtClean="0">
                <a:solidFill>
                  <a:schemeClr val="accent1">
                    <a:lumMod val="75000"/>
                  </a:schemeClr>
                </a:solidFill>
              </a:rPr>
              <a:t>, </a:t>
            </a:r>
            <a:r>
              <a:rPr lang="en-US" dirty="0" err="1" smtClean="0">
                <a:solidFill>
                  <a:schemeClr val="accent1">
                    <a:lumMod val="75000"/>
                  </a:schemeClr>
                </a:solidFill>
              </a:rPr>
              <a:t>kebanyakan</a:t>
            </a:r>
            <a:r>
              <a:rPr lang="en-US" dirty="0" smtClean="0">
                <a:solidFill>
                  <a:schemeClr val="accent1">
                    <a:lumMod val="75000"/>
                  </a:schemeClr>
                </a:solidFill>
              </a:rPr>
              <a:t> </a:t>
            </a:r>
            <a:r>
              <a:rPr lang="en-US" dirty="0" err="1" smtClean="0">
                <a:solidFill>
                  <a:schemeClr val="accent1">
                    <a:lumMod val="75000"/>
                  </a:schemeClr>
                </a:solidFill>
              </a:rPr>
              <a:t>aturan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digabungkan</a:t>
            </a:r>
            <a:r>
              <a:rPr lang="en-US" dirty="0" smtClean="0">
                <a:solidFill>
                  <a:schemeClr val="accent1">
                    <a:lumMod val="75000"/>
                  </a:schemeClr>
                </a:solidFill>
              </a:rPr>
              <a:t> </a:t>
            </a:r>
            <a:r>
              <a:rPr lang="en-US" dirty="0" err="1" smtClean="0">
                <a:solidFill>
                  <a:schemeClr val="accent1">
                    <a:lumMod val="75000"/>
                  </a:schemeClr>
                </a:solidFill>
              </a:rPr>
              <a:t>secara</a:t>
            </a:r>
            <a:r>
              <a:rPr lang="en-US" dirty="0" smtClean="0">
                <a:solidFill>
                  <a:schemeClr val="accent1">
                    <a:lumMod val="75000"/>
                  </a:schemeClr>
                </a:solidFill>
              </a:rPr>
              <a:t> </a:t>
            </a:r>
            <a:r>
              <a:rPr lang="en-US" dirty="0" err="1" smtClean="0">
                <a:solidFill>
                  <a:schemeClr val="accent1">
                    <a:lumMod val="75000"/>
                  </a:schemeClr>
                </a:solidFill>
              </a:rPr>
              <a:t>langsung</a:t>
            </a:r>
            <a:r>
              <a:rPr lang="en-US" dirty="0" smtClean="0">
                <a:solidFill>
                  <a:schemeClr val="accent1">
                    <a:lumMod val="75000"/>
                  </a:schemeClr>
                </a:solidFill>
              </a:rPr>
              <a:t> </a:t>
            </a:r>
            <a:r>
              <a:rPr lang="en-US" dirty="0" err="1" smtClean="0">
                <a:solidFill>
                  <a:schemeClr val="accent1">
                    <a:lumMod val="75000"/>
                  </a:schemeClr>
                </a:solidFill>
              </a:rPr>
              <a:t>ke</a:t>
            </a:r>
            <a:r>
              <a:rPr lang="en-US" dirty="0" smtClean="0">
                <a:solidFill>
                  <a:schemeClr val="accent1">
                    <a:lumMod val="75000"/>
                  </a:schemeClr>
                </a:solidFill>
              </a:rPr>
              <a:t> </a:t>
            </a:r>
            <a:r>
              <a:rPr lang="en-US" dirty="0" err="1" smtClean="0">
                <a:solidFill>
                  <a:schemeClr val="accent1">
                    <a:lumMod val="75000"/>
                  </a:schemeClr>
                </a:solidFill>
              </a:rPr>
              <a:t>dalam</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dasar</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kode</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cenderung</a:t>
            </a:r>
            <a:r>
              <a:rPr lang="en-US" dirty="0" smtClean="0">
                <a:solidFill>
                  <a:schemeClr val="accent1">
                    <a:lumMod val="75000"/>
                  </a:schemeClr>
                </a:solidFill>
              </a:rPr>
              <a:t> </a:t>
            </a:r>
            <a:r>
              <a:rPr lang="en-US" dirty="0" err="1" smtClean="0">
                <a:solidFill>
                  <a:schemeClr val="accent1">
                    <a:lumMod val="75000"/>
                  </a:schemeClr>
                </a:solidFill>
              </a:rPr>
              <a:t>terpaku</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muatan</a:t>
            </a:r>
            <a:r>
              <a:rPr lang="en-US" dirty="0" smtClean="0">
                <a:solidFill>
                  <a:schemeClr val="accent1">
                    <a:lumMod val="75000"/>
                  </a:schemeClr>
                </a:solidFill>
              </a:rPr>
              <a:t> (</a:t>
            </a:r>
            <a:r>
              <a:rPr lang="en-US" dirty="0" err="1" smtClean="0">
                <a:solidFill>
                  <a:schemeClr val="accent1">
                    <a:lumMod val="75000"/>
                  </a:schemeClr>
                </a:solidFill>
              </a:rPr>
              <a:t>isi</a:t>
            </a:r>
            <a:r>
              <a:rPr lang="en-US" dirty="0" smtClean="0">
                <a:solidFill>
                  <a:schemeClr val="accent1">
                    <a:lumMod val="75000"/>
                  </a:schemeClr>
                </a:solidFill>
              </a:rPr>
              <a:t>) </a:t>
            </a:r>
            <a:r>
              <a:rPr lang="en-US" dirty="0" err="1" smtClean="0">
                <a:solidFill>
                  <a:schemeClr val="accent1">
                    <a:lumMod val="75000"/>
                  </a:schemeClr>
                </a:solidFill>
              </a:rPr>
              <a:t>ekonominya</a:t>
            </a:r>
            <a:r>
              <a:rPr lang="en-US" dirty="0" smtClean="0">
                <a:solidFill>
                  <a:schemeClr val="accent1">
                    <a:lumMod val="75000"/>
                  </a:schemeClr>
                </a:solidFill>
              </a:rPr>
              <a:t>.</a:t>
            </a:r>
            <a:endParaRPr lang="en-US"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676400"/>
            <a:ext cx="8229600" cy="4648200"/>
          </a:xfrm>
        </p:spPr>
        <p:txBody>
          <a:bodyPr>
            <a:normAutofit fontScale="92500"/>
          </a:bodyPr>
          <a:lstStyle/>
          <a:p>
            <a:pPr algn="just">
              <a:buNone/>
            </a:pPr>
            <a:r>
              <a:rPr lang="en-US" dirty="0" smtClean="0">
                <a:solidFill>
                  <a:schemeClr val="accent1">
                    <a:lumMod val="75000"/>
                  </a:schemeClr>
                </a:solidFill>
              </a:rPr>
              <a:t>3.</a:t>
            </a:r>
            <a:r>
              <a:rPr lang="en-US" b="1" dirty="0" smtClean="0">
                <a:solidFill>
                  <a:schemeClr val="accent1">
                    <a:lumMod val="75000"/>
                  </a:schemeClr>
                </a:solidFill>
              </a:rPr>
              <a:t> </a:t>
            </a:r>
            <a:r>
              <a:rPr lang="en-US" b="1" dirty="0" err="1" smtClean="0">
                <a:solidFill>
                  <a:schemeClr val="accent1">
                    <a:lumMod val="75000"/>
                  </a:schemeClr>
                </a:solidFill>
              </a:rPr>
              <a:t>Perpajakan</a:t>
            </a:r>
            <a:endParaRPr lang="en-US" dirty="0" smtClean="0">
              <a:solidFill>
                <a:schemeClr val="accent1">
                  <a:lumMod val="75000"/>
                </a:schemeClr>
              </a:solidFill>
            </a:endParaRPr>
          </a:p>
          <a:p>
            <a:pPr algn="just">
              <a:buNone/>
            </a:pPr>
            <a:r>
              <a:rPr lang="en-US" dirty="0" smtClean="0">
                <a:solidFill>
                  <a:schemeClr val="accent1">
                    <a:lumMod val="75000"/>
                  </a:schemeClr>
                </a:solidFill>
              </a:rPr>
              <a:t>	</a:t>
            </a:r>
            <a:r>
              <a:rPr lang="en-US" sz="2200" dirty="0" smtClean="0">
                <a:solidFill>
                  <a:schemeClr val="accent1">
                    <a:lumMod val="75000"/>
                  </a:schemeClr>
                </a:solidFill>
              </a:rPr>
              <a:t>Di </a:t>
            </a:r>
            <a:r>
              <a:rPr lang="en-US" sz="2200" dirty="0" err="1" smtClean="0">
                <a:solidFill>
                  <a:schemeClr val="accent1">
                    <a:lumMod val="75000"/>
                  </a:schemeClr>
                </a:solidFill>
              </a:rPr>
              <a:t>kebanyakan</a:t>
            </a:r>
            <a:r>
              <a:rPr lang="en-US" sz="2200" dirty="0" smtClean="0">
                <a:solidFill>
                  <a:schemeClr val="accent1">
                    <a:lumMod val="75000"/>
                  </a:schemeClr>
                </a:solidFill>
              </a:rPr>
              <a:t> Negara, </a:t>
            </a:r>
            <a:r>
              <a:rPr lang="en-US" sz="2200" dirty="0" err="1" smtClean="0">
                <a:solidFill>
                  <a:schemeClr val="accent1">
                    <a:lumMod val="75000"/>
                  </a:schemeClr>
                </a:solidFill>
              </a:rPr>
              <a:t>peraturan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secara</a:t>
            </a:r>
            <a:r>
              <a:rPr lang="en-US" sz="2200" dirty="0" smtClean="0">
                <a:solidFill>
                  <a:schemeClr val="accent1">
                    <a:lumMod val="75000"/>
                  </a:schemeClr>
                </a:solidFill>
              </a:rPr>
              <a:t> </a:t>
            </a:r>
            <a:r>
              <a:rPr lang="en-US" sz="2200" dirty="0" err="1" smtClean="0">
                <a:solidFill>
                  <a:schemeClr val="accent1">
                    <a:lumMod val="75000"/>
                  </a:schemeClr>
                </a:solidFill>
              </a:rPr>
              <a:t>efektif</a:t>
            </a:r>
            <a:r>
              <a:rPr lang="en-US" sz="2200" dirty="0" smtClean="0">
                <a:solidFill>
                  <a:schemeClr val="accent1">
                    <a:lumMod val="75000"/>
                  </a:schemeClr>
                </a:solidFill>
              </a:rPr>
              <a:t> </a:t>
            </a:r>
            <a:r>
              <a:rPr lang="en-US" sz="2200" dirty="0" err="1" smtClean="0">
                <a:solidFill>
                  <a:schemeClr val="accent1">
                    <a:lumMod val="75000"/>
                  </a:schemeClr>
                </a:solidFill>
              </a:rPr>
              <a:t>menentukan</a:t>
            </a:r>
            <a:r>
              <a:rPr lang="en-US" sz="2200" dirty="0" smtClean="0">
                <a:solidFill>
                  <a:schemeClr val="accent1">
                    <a:lumMod val="75000"/>
                  </a:schemeClr>
                </a:solidFill>
              </a:rPr>
              <a:t> </a:t>
            </a:r>
            <a:r>
              <a:rPr lang="en-US" sz="2200" dirty="0" err="1" smtClean="0">
                <a:solidFill>
                  <a:schemeClr val="accent1">
                    <a:lumMod val="75000"/>
                  </a:schemeClr>
                </a:solidFill>
              </a:rPr>
              <a:t>standar</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karena</a:t>
            </a:r>
            <a:r>
              <a:rPr lang="en-US" sz="2200" dirty="0" smtClean="0">
                <a:solidFill>
                  <a:schemeClr val="accent1">
                    <a:lumMod val="75000"/>
                  </a:schemeClr>
                </a:solidFill>
              </a:rPr>
              <a:t> </a:t>
            </a:r>
            <a:r>
              <a:rPr lang="en-US" sz="2200" dirty="0" err="1" smtClean="0">
                <a:solidFill>
                  <a:schemeClr val="accent1">
                    <a:lumMod val="75000"/>
                  </a:schemeClr>
                </a:solidFill>
              </a:rPr>
              <a:t>perusahaan</a:t>
            </a:r>
            <a:r>
              <a:rPr lang="en-US" sz="2200" dirty="0" smtClean="0">
                <a:solidFill>
                  <a:schemeClr val="accent1">
                    <a:lumMod val="75000"/>
                  </a:schemeClr>
                </a:solidFill>
              </a:rPr>
              <a:t> </a:t>
            </a:r>
            <a:r>
              <a:rPr lang="en-US" sz="2200" dirty="0" err="1" smtClean="0">
                <a:solidFill>
                  <a:schemeClr val="accent1">
                    <a:lumMod val="75000"/>
                  </a:schemeClr>
                </a:solidFill>
              </a:rPr>
              <a:t>harus</a:t>
            </a:r>
            <a:r>
              <a:rPr lang="en-US" sz="2200" dirty="0" smtClean="0">
                <a:solidFill>
                  <a:schemeClr val="accent1">
                    <a:lumMod val="75000"/>
                  </a:schemeClr>
                </a:solidFill>
              </a:rPr>
              <a:t> </a:t>
            </a:r>
            <a:r>
              <a:rPr lang="en-US" sz="2200" dirty="0" err="1" smtClean="0">
                <a:solidFill>
                  <a:schemeClr val="accent1">
                    <a:lumMod val="75000"/>
                  </a:schemeClr>
                </a:solidFill>
              </a:rPr>
              <a:t>mencatat</a:t>
            </a:r>
            <a:r>
              <a:rPr lang="en-US" sz="2200" dirty="0" smtClean="0">
                <a:solidFill>
                  <a:schemeClr val="accent1">
                    <a:lumMod val="75000"/>
                  </a:schemeClr>
                </a:solidFill>
              </a:rPr>
              <a:t> </a:t>
            </a:r>
            <a:r>
              <a:rPr lang="en-US" sz="2200" dirty="0" err="1" smtClean="0">
                <a:solidFill>
                  <a:schemeClr val="accent1">
                    <a:lumMod val="75000"/>
                  </a:schemeClr>
                </a:solidFill>
              </a:rPr>
              <a:t>pendapatan</a:t>
            </a:r>
            <a:r>
              <a:rPr lang="en-US" sz="2200" dirty="0" smtClean="0">
                <a:solidFill>
                  <a:schemeClr val="accent1">
                    <a:lumMod val="75000"/>
                  </a:schemeClr>
                </a:solidFill>
              </a:rPr>
              <a:t> </a:t>
            </a:r>
            <a:r>
              <a:rPr lang="en-US" sz="2200" dirty="0" err="1" smtClean="0">
                <a:solidFill>
                  <a:schemeClr val="accent1">
                    <a:lumMod val="75000"/>
                  </a:schemeClr>
                </a:solidFill>
              </a:rPr>
              <a:t>dan</a:t>
            </a:r>
            <a:r>
              <a:rPr lang="en-US" sz="2200" dirty="0" smtClean="0">
                <a:solidFill>
                  <a:schemeClr val="accent1">
                    <a:lumMod val="75000"/>
                  </a:schemeClr>
                </a:solidFill>
              </a:rPr>
              <a:t> </a:t>
            </a:r>
            <a:r>
              <a:rPr lang="en-US" sz="2200" dirty="0" err="1" smtClean="0">
                <a:solidFill>
                  <a:schemeClr val="accent1">
                    <a:lumMod val="75000"/>
                  </a:schemeClr>
                </a:solidFill>
              </a:rPr>
              <a:t>beban</a:t>
            </a:r>
            <a:r>
              <a:rPr lang="en-US" sz="2200" dirty="0" smtClean="0">
                <a:solidFill>
                  <a:schemeClr val="accent1">
                    <a:lumMod val="75000"/>
                  </a:schemeClr>
                </a:solidFill>
              </a:rPr>
              <a:t> </a:t>
            </a:r>
            <a:r>
              <a:rPr lang="en-US" sz="2200" dirty="0" err="1" smtClean="0">
                <a:solidFill>
                  <a:schemeClr val="accent1">
                    <a:lumMod val="75000"/>
                  </a:schemeClr>
                </a:solidFill>
              </a:rPr>
              <a:t>dalam</a:t>
            </a:r>
            <a:r>
              <a:rPr lang="en-US" sz="2200" dirty="0" smtClean="0">
                <a:solidFill>
                  <a:schemeClr val="accent1">
                    <a:lumMod val="75000"/>
                  </a:schemeClr>
                </a:solidFill>
              </a:rPr>
              <a:t> </a:t>
            </a:r>
            <a:r>
              <a:rPr lang="en-US" sz="2200" dirty="0" err="1" smtClean="0">
                <a:solidFill>
                  <a:schemeClr val="accent1">
                    <a:lumMod val="75000"/>
                  </a:schemeClr>
                </a:solidFill>
              </a:rPr>
              <a:t>akun</a:t>
            </a:r>
            <a:r>
              <a:rPr lang="en-US" sz="2200" dirty="0" smtClean="0">
                <a:solidFill>
                  <a:schemeClr val="accent1">
                    <a:lumMod val="75000"/>
                  </a:schemeClr>
                </a:solidFill>
              </a:rPr>
              <a:t> </a:t>
            </a:r>
            <a:r>
              <a:rPr lang="en-US" sz="2200" dirty="0" err="1" smtClean="0">
                <a:solidFill>
                  <a:schemeClr val="accent1">
                    <a:lumMod val="75000"/>
                  </a:schemeClr>
                </a:solidFill>
              </a:rPr>
              <a:t>mereka</a:t>
            </a:r>
            <a:r>
              <a:rPr lang="en-US" sz="2200" dirty="0" smtClean="0">
                <a:solidFill>
                  <a:schemeClr val="accent1">
                    <a:lumMod val="75000"/>
                  </a:schemeClr>
                </a:solidFill>
              </a:rPr>
              <a:t> </a:t>
            </a:r>
            <a:r>
              <a:rPr lang="en-US" sz="2200" dirty="0" err="1" smtClean="0">
                <a:solidFill>
                  <a:schemeClr val="accent1">
                    <a:lumMod val="75000"/>
                  </a:schemeClr>
                </a:solidFill>
              </a:rPr>
              <a:t>untuk</a:t>
            </a:r>
            <a:r>
              <a:rPr lang="en-US" sz="2200" dirty="0" smtClean="0">
                <a:solidFill>
                  <a:schemeClr val="accent1">
                    <a:lumMod val="75000"/>
                  </a:schemeClr>
                </a:solidFill>
              </a:rPr>
              <a:t> </a:t>
            </a:r>
            <a:r>
              <a:rPr lang="en-US" sz="2200" dirty="0" err="1" smtClean="0">
                <a:solidFill>
                  <a:schemeClr val="accent1">
                    <a:lumMod val="75000"/>
                  </a:schemeClr>
                </a:solidFill>
              </a:rPr>
              <a:t>mengklaimnya</a:t>
            </a:r>
            <a:r>
              <a:rPr lang="en-US" sz="2200" dirty="0" smtClean="0">
                <a:solidFill>
                  <a:schemeClr val="accent1">
                    <a:lumMod val="75000"/>
                  </a:schemeClr>
                </a:solidFill>
              </a:rPr>
              <a:t> </a:t>
            </a:r>
            <a:r>
              <a:rPr lang="en-US" sz="2200" dirty="0" err="1" smtClean="0">
                <a:solidFill>
                  <a:schemeClr val="accent1">
                    <a:lumMod val="75000"/>
                  </a:schemeClr>
                </a:solidFill>
              </a:rPr>
              <a:t>dalam</a:t>
            </a:r>
            <a:r>
              <a:rPr lang="en-US" sz="2200" dirty="0" smtClean="0">
                <a:solidFill>
                  <a:schemeClr val="accent1">
                    <a:lumMod val="75000"/>
                  </a:schemeClr>
                </a:solidFill>
              </a:rPr>
              <a:t> </a:t>
            </a:r>
            <a:r>
              <a:rPr lang="en-US" sz="2200" dirty="0" err="1" smtClean="0">
                <a:solidFill>
                  <a:schemeClr val="accent1">
                    <a:lumMod val="75000"/>
                  </a:schemeClr>
                </a:solidFill>
              </a:rPr>
              <a:t>keperluan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Dengan</a:t>
            </a:r>
            <a:r>
              <a:rPr lang="en-US" sz="2200" dirty="0" smtClean="0">
                <a:solidFill>
                  <a:schemeClr val="accent1">
                    <a:lumMod val="75000"/>
                  </a:schemeClr>
                </a:solidFill>
              </a:rPr>
              <a:t> </a:t>
            </a:r>
            <a:r>
              <a:rPr lang="en-US" sz="2200" dirty="0" err="1" smtClean="0">
                <a:solidFill>
                  <a:schemeClr val="accent1">
                    <a:lumMod val="75000"/>
                  </a:schemeClr>
                </a:solidFill>
              </a:rPr>
              <a:t>kata</a:t>
            </a:r>
            <a:r>
              <a:rPr lang="en-US" sz="2200" dirty="0" smtClean="0">
                <a:solidFill>
                  <a:schemeClr val="accent1">
                    <a:lumMod val="75000"/>
                  </a:schemeClr>
                </a:solidFill>
              </a:rPr>
              <a:t> lain,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keuangan</a:t>
            </a:r>
            <a:r>
              <a:rPr lang="en-US" sz="2200" dirty="0" smtClean="0">
                <a:solidFill>
                  <a:schemeClr val="accent1">
                    <a:lumMod val="75000"/>
                  </a:schemeClr>
                </a:solidFill>
              </a:rPr>
              <a:t> </a:t>
            </a:r>
            <a:r>
              <a:rPr lang="en-US" sz="2200" dirty="0" err="1" smtClean="0">
                <a:solidFill>
                  <a:schemeClr val="accent1">
                    <a:lumMod val="75000"/>
                  </a:schemeClr>
                </a:solidFill>
              </a:rPr>
              <a:t>dan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adalah</a:t>
            </a:r>
            <a:r>
              <a:rPr lang="en-US" sz="2200" dirty="0" smtClean="0">
                <a:solidFill>
                  <a:schemeClr val="accent1">
                    <a:lumMod val="75000"/>
                  </a:schemeClr>
                </a:solidFill>
              </a:rPr>
              <a:t> </a:t>
            </a:r>
            <a:r>
              <a:rPr lang="en-US" sz="2200" dirty="0" err="1" smtClean="0">
                <a:solidFill>
                  <a:schemeClr val="accent1">
                    <a:lumMod val="75000"/>
                  </a:schemeClr>
                </a:solidFill>
              </a:rPr>
              <a:t>sama</a:t>
            </a:r>
            <a:r>
              <a:rPr lang="en-US" sz="2200" dirty="0" smtClean="0">
                <a:solidFill>
                  <a:schemeClr val="accent1">
                    <a:lumMod val="75000"/>
                  </a:schemeClr>
                </a:solidFill>
              </a:rPr>
              <a:t>. </a:t>
            </a:r>
            <a:r>
              <a:rPr lang="en-US" sz="2200" dirty="0" err="1" smtClean="0">
                <a:solidFill>
                  <a:schemeClr val="accent1">
                    <a:lumMod val="75000"/>
                  </a:schemeClr>
                </a:solidFill>
              </a:rPr>
              <a:t>Dalam</a:t>
            </a:r>
            <a:r>
              <a:rPr lang="en-US" sz="2200" dirty="0" smtClean="0">
                <a:solidFill>
                  <a:schemeClr val="accent1">
                    <a:lumMod val="75000"/>
                  </a:schemeClr>
                </a:solidFill>
              </a:rPr>
              <a:t> </a:t>
            </a:r>
            <a:r>
              <a:rPr lang="en-US" sz="2200" dirty="0" err="1" smtClean="0">
                <a:solidFill>
                  <a:schemeClr val="accent1">
                    <a:lumMod val="75000"/>
                  </a:schemeClr>
                </a:solidFill>
              </a:rPr>
              <a:t>kasus</a:t>
            </a:r>
            <a:r>
              <a:rPr lang="en-US" sz="2200" dirty="0" smtClean="0">
                <a:solidFill>
                  <a:schemeClr val="accent1">
                    <a:lumMod val="75000"/>
                  </a:schemeClr>
                </a:solidFill>
              </a:rPr>
              <a:t> </a:t>
            </a:r>
            <a:r>
              <a:rPr lang="en-US" sz="2200" dirty="0" err="1" smtClean="0">
                <a:solidFill>
                  <a:schemeClr val="accent1">
                    <a:lumMod val="75000"/>
                  </a:schemeClr>
                </a:solidFill>
              </a:rPr>
              <a:t>ini</a:t>
            </a:r>
            <a:r>
              <a:rPr lang="en-US" sz="2200" dirty="0" smtClean="0">
                <a:solidFill>
                  <a:schemeClr val="accent1">
                    <a:lumMod val="75000"/>
                  </a:schemeClr>
                </a:solidFill>
              </a:rPr>
              <a:t>, </a:t>
            </a:r>
            <a:r>
              <a:rPr lang="en-US" sz="2200" dirty="0" err="1" smtClean="0">
                <a:solidFill>
                  <a:schemeClr val="accent1">
                    <a:lumMod val="75000"/>
                  </a:schemeClr>
                </a:solidFill>
              </a:rPr>
              <a:t>sebagai</a:t>
            </a:r>
            <a:r>
              <a:rPr lang="en-US" sz="2200" dirty="0" smtClean="0">
                <a:solidFill>
                  <a:schemeClr val="accent1">
                    <a:lumMod val="75000"/>
                  </a:schemeClr>
                </a:solidFill>
              </a:rPr>
              <a:t> </a:t>
            </a:r>
            <a:r>
              <a:rPr lang="en-US" sz="2200" dirty="0" err="1" smtClean="0">
                <a:solidFill>
                  <a:schemeClr val="accent1">
                    <a:lumMod val="75000"/>
                  </a:schemeClr>
                </a:solidFill>
              </a:rPr>
              <a:t>contoh</a:t>
            </a:r>
            <a:r>
              <a:rPr lang="en-US" sz="2200" dirty="0" smtClean="0">
                <a:solidFill>
                  <a:schemeClr val="accent1">
                    <a:lumMod val="75000"/>
                  </a:schemeClr>
                </a:solidFill>
              </a:rPr>
              <a:t> </a:t>
            </a:r>
            <a:r>
              <a:rPr lang="en-US" sz="2200" dirty="0" err="1" smtClean="0">
                <a:solidFill>
                  <a:schemeClr val="accent1">
                    <a:lumMod val="75000"/>
                  </a:schemeClr>
                </a:solidFill>
              </a:rPr>
              <a:t>adalah</a:t>
            </a:r>
            <a:r>
              <a:rPr lang="en-US" sz="2200" dirty="0" smtClean="0">
                <a:solidFill>
                  <a:schemeClr val="accent1">
                    <a:lumMod val="75000"/>
                  </a:schemeClr>
                </a:solidFill>
              </a:rPr>
              <a:t> </a:t>
            </a:r>
            <a:r>
              <a:rPr lang="en-US" sz="2200" dirty="0" err="1" smtClean="0">
                <a:solidFill>
                  <a:schemeClr val="accent1">
                    <a:lumMod val="75000"/>
                  </a:schemeClr>
                </a:solidFill>
              </a:rPr>
              <a:t>kasus</a:t>
            </a:r>
            <a:r>
              <a:rPr lang="en-US" sz="2200" dirty="0" smtClean="0">
                <a:solidFill>
                  <a:schemeClr val="accent1">
                    <a:lumMod val="75000"/>
                  </a:schemeClr>
                </a:solidFill>
              </a:rPr>
              <a:t> yang </a:t>
            </a:r>
            <a:r>
              <a:rPr lang="en-US" sz="2200" dirty="0" err="1" smtClean="0">
                <a:solidFill>
                  <a:schemeClr val="accent1">
                    <a:lumMod val="75000"/>
                  </a:schemeClr>
                </a:solidFill>
              </a:rPr>
              <a:t>terjadi</a:t>
            </a:r>
            <a:r>
              <a:rPr lang="en-US" sz="2200" dirty="0" smtClean="0">
                <a:solidFill>
                  <a:schemeClr val="accent1">
                    <a:lumMod val="75000"/>
                  </a:schemeClr>
                </a:solidFill>
              </a:rPr>
              <a:t> </a:t>
            </a:r>
            <a:r>
              <a:rPr lang="en-US" sz="2200" dirty="0" err="1" smtClean="0">
                <a:solidFill>
                  <a:schemeClr val="accent1">
                    <a:lumMod val="75000"/>
                  </a:schemeClr>
                </a:solidFill>
              </a:rPr>
              <a:t>di</a:t>
            </a:r>
            <a:r>
              <a:rPr lang="en-US" sz="2200" dirty="0" smtClean="0">
                <a:solidFill>
                  <a:schemeClr val="accent1">
                    <a:lumMod val="75000"/>
                  </a:schemeClr>
                </a:solidFill>
              </a:rPr>
              <a:t> </a:t>
            </a:r>
            <a:r>
              <a:rPr lang="en-US" sz="2200" dirty="0" err="1" smtClean="0">
                <a:solidFill>
                  <a:schemeClr val="accent1">
                    <a:lumMod val="75000"/>
                  </a:schemeClr>
                </a:solidFill>
              </a:rPr>
              <a:t>Jerman</a:t>
            </a:r>
            <a:r>
              <a:rPr lang="en-US" sz="2200" dirty="0" smtClean="0">
                <a:solidFill>
                  <a:schemeClr val="accent1">
                    <a:lumMod val="75000"/>
                  </a:schemeClr>
                </a:solidFill>
              </a:rPr>
              <a:t> </a:t>
            </a:r>
            <a:r>
              <a:rPr lang="en-US" sz="2200" dirty="0" err="1" smtClean="0">
                <a:solidFill>
                  <a:schemeClr val="accent1">
                    <a:lumMod val="75000"/>
                  </a:schemeClr>
                </a:solidFill>
              </a:rPr>
              <a:t>dan</a:t>
            </a:r>
            <a:r>
              <a:rPr lang="en-US" sz="2200" dirty="0" smtClean="0">
                <a:solidFill>
                  <a:schemeClr val="accent1">
                    <a:lumMod val="75000"/>
                  </a:schemeClr>
                </a:solidFill>
              </a:rPr>
              <a:t> </a:t>
            </a:r>
            <a:r>
              <a:rPr lang="en-US" sz="2200" dirty="0" err="1" smtClean="0">
                <a:solidFill>
                  <a:schemeClr val="accent1">
                    <a:lumMod val="75000"/>
                  </a:schemeClr>
                </a:solidFill>
              </a:rPr>
              <a:t>Swedia</a:t>
            </a:r>
            <a:r>
              <a:rPr lang="en-US" sz="2200" dirty="0" smtClean="0">
                <a:solidFill>
                  <a:schemeClr val="accent1">
                    <a:lumMod val="75000"/>
                  </a:schemeClr>
                </a:solidFill>
              </a:rPr>
              <a:t>. Di Negara lain </a:t>
            </a:r>
            <a:r>
              <a:rPr lang="en-US" sz="2200" dirty="0" err="1" smtClean="0">
                <a:solidFill>
                  <a:schemeClr val="accent1">
                    <a:lumMod val="75000"/>
                  </a:schemeClr>
                </a:solidFill>
              </a:rPr>
              <a:t>seperti</a:t>
            </a:r>
            <a:r>
              <a:rPr lang="en-US" sz="2200" dirty="0" smtClean="0">
                <a:solidFill>
                  <a:schemeClr val="accent1">
                    <a:lumMod val="75000"/>
                  </a:schemeClr>
                </a:solidFill>
              </a:rPr>
              <a:t> </a:t>
            </a:r>
            <a:r>
              <a:rPr lang="en-US" sz="2200" dirty="0" err="1" smtClean="0">
                <a:solidFill>
                  <a:schemeClr val="accent1">
                    <a:lumMod val="75000"/>
                  </a:schemeClr>
                </a:solidFill>
              </a:rPr>
              <a:t>Belanda</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keuangan</a:t>
            </a:r>
            <a:r>
              <a:rPr lang="en-US" sz="2200" dirty="0" smtClean="0">
                <a:solidFill>
                  <a:schemeClr val="accent1">
                    <a:lumMod val="75000"/>
                  </a:schemeClr>
                </a:solidFill>
              </a:rPr>
              <a:t> </a:t>
            </a:r>
            <a:r>
              <a:rPr lang="en-US" sz="2200" dirty="0" err="1" smtClean="0">
                <a:solidFill>
                  <a:schemeClr val="accent1">
                    <a:lumMod val="75000"/>
                  </a:schemeClr>
                </a:solidFill>
              </a:rPr>
              <a:t>dan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berbeda</a:t>
            </a:r>
            <a:r>
              <a:rPr lang="en-US" sz="2200" dirty="0" smtClean="0">
                <a:solidFill>
                  <a:schemeClr val="accent1">
                    <a:lumMod val="75000"/>
                  </a:schemeClr>
                </a:solidFill>
              </a:rPr>
              <a:t>: </a:t>
            </a:r>
            <a:r>
              <a:rPr lang="en-US" sz="2200" dirty="0" err="1" smtClean="0">
                <a:solidFill>
                  <a:schemeClr val="accent1">
                    <a:lumMod val="75000"/>
                  </a:schemeClr>
                </a:solidFill>
              </a:rPr>
              <a:t>laba</a:t>
            </a:r>
            <a:r>
              <a:rPr lang="en-US" sz="2200" dirty="0" smtClean="0">
                <a:solidFill>
                  <a:schemeClr val="accent1">
                    <a:lumMod val="75000"/>
                  </a:schemeClr>
                </a:solidFill>
              </a:rPr>
              <a:t> </a:t>
            </a:r>
            <a:r>
              <a:rPr lang="en-US" sz="2200" dirty="0" err="1" smtClean="0">
                <a:solidFill>
                  <a:schemeClr val="accent1">
                    <a:lumMod val="75000"/>
                  </a:schemeClr>
                </a:solidFill>
              </a:rPr>
              <a:t>kena</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pada</a:t>
            </a:r>
            <a:r>
              <a:rPr lang="en-US" sz="2200" dirty="0" smtClean="0">
                <a:solidFill>
                  <a:schemeClr val="accent1">
                    <a:lumMod val="75000"/>
                  </a:schemeClr>
                </a:solidFill>
              </a:rPr>
              <a:t> </a:t>
            </a:r>
            <a:r>
              <a:rPr lang="en-US" sz="2200" dirty="0" err="1" smtClean="0">
                <a:solidFill>
                  <a:schemeClr val="accent1">
                    <a:lumMod val="75000"/>
                  </a:schemeClr>
                </a:solidFill>
              </a:rPr>
              <a:t>dasarnya</a:t>
            </a:r>
            <a:r>
              <a:rPr lang="en-US" sz="2200" dirty="0" smtClean="0">
                <a:solidFill>
                  <a:schemeClr val="accent1">
                    <a:lumMod val="75000"/>
                  </a:schemeClr>
                </a:solidFill>
              </a:rPr>
              <a:t> </a:t>
            </a:r>
            <a:r>
              <a:rPr lang="en-US" sz="2200" dirty="0" err="1" smtClean="0">
                <a:solidFill>
                  <a:schemeClr val="accent1">
                    <a:lumMod val="75000"/>
                  </a:schemeClr>
                </a:solidFill>
              </a:rPr>
              <a:t>adalah</a:t>
            </a:r>
            <a:r>
              <a:rPr lang="en-US" sz="2200" dirty="0" smtClean="0">
                <a:solidFill>
                  <a:schemeClr val="accent1">
                    <a:lumMod val="75000"/>
                  </a:schemeClr>
                </a:solidFill>
              </a:rPr>
              <a:t> </a:t>
            </a:r>
            <a:r>
              <a:rPr lang="en-US" sz="2200" dirty="0" err="1" smtClean="0">
                <a:solidFill>
                  <a:schemeClr val="accent1">
                    <a:lumMod val="75000"/>
                  </a:schemeClr>
                </a:solidFill>
              </a:rPr>
              <a:t>laba</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keuangan</a:t>
            </a:r>
            <a:r>
              <a:rPr lang="en-US" sz="2200" dirty="0" smtClean="0">
                <a:solidFill>
                  <a:schemeClr val="accent1">
                    <a:lumMod val="75000"/>
                  </a:schemeClr>
                </a:solidFill>
              </a:rPr>
              <a:t> yang </a:t>
            </a:r>
            <a:r>
              <a:rPr lang="en-US" sz="2200" dirty="0" err="1" smtClean="0">
                <a:solidFill>
                  <a:schemeClr val="accent1">
                    <a:lumMod val="75000"/>
                  </a:schemeClr>
                </a:solidFill>
              </a:rPr>
              <a:t>disesuaikan</a:t>
            </a:r>
            <a:r>
              <a:rPr lang="en-US" sz="2200" dirty="0" smtClean="0">
                <a:solidFill>
                  <a:schemeClr val="accent1">
                    <a:lumMod val="75000"/>
                  </a:schemeClr>
                </a:solidFill>
              </a:rPr>
              <a:t> </a:t>
            </a:r>
            <a:r>
              <a:rPr lang="en-US" sz="2200" dirty="0" err="1" smtClean="0">
                <a:solidFill>
                  <a:schemeClr val="accent1">
                    <a:lumMod val="75000"/>
                  </a:schemeClr>
                </a:solidFill>
              </a:rPr>
              <a:t>terhadap</a:t>
            </a:r>
            <a:r>
              <a:rPr lang="en-US" sz="2200" dirty="0" smtClean="0">
                <a:solidFill>
                  <a:schemeClr val="accent1">
                    <a:lumMod val="75000"/>
                  </a:schemeClr>
                </a:solidFill>
              </a:rPr>
              <a:t> </a:t>
            </a:r>
            <a:r>
              <a:rPr lang="en-US" sz="2200" dirty="0" err="1" smtClean="0">
                <a:solidFill>
                  <a:schemeClr val="accent1">
                    <a:lumMod val="75000"/>
                  </a:schemeClr>
                </a:solidFill>
              </a:rPr>
              <a:t>perbedaan-perbedaan</a:t>
            </a:r>
            <a:r>
              <a:rPr lang="en-US" sz="2200" dirty="0" smtClean="0">
                <a:solidFill>
                  <a:schemeClr val="accent1">
                    <a:lumMod val="75000"/>
                  </a:schemeClr>
                </a:solidFill>
              </a:rPr>
              <a:t> </a:t>
            </a:r>
            <a:r>
              <a:rPr lang="en-US" sz="2200" dirty="0" err="1" smtClean="0">
                <a:solidFill>
                  <a:schemeClr val="accent1">
                    <a:lumMod val="75000"/>
                  </a:schemeClr>
                </a:solidFill>
              </a:rPr>
              <a:t>dalam</a:t>
            </a:r>
            <a:r>
              <a:rPr lang="en-US" sz="2200" dirty="0" smtClean="0">
                <a:solidFill>
                  <a:schemeClr val="accent1">
                    <a:lumMod val="75000"/>
                  </a:schemeClr>
                </a:solidFill>
              </a:rPr>
              <a:t> </a:t>
            </a:r>
            <a:r>
              <a:rPr lang="en-US" sz="2200" dirty="0" err="1" smtClean="0">
                <a:solidFill>
                  <a:schemeClr val="accent1">
                    <a:lumMod val="75000"/>
                  </a:schemeClr>
                </a:solidFill>
              </a:rPr>
              <a:t>hukum</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Tentu</a:t>
            </a:r>
            <a:r>
              <a:rPr lang="en-US" sz="2200" dirty="0" smtClean="0">
                <a:solidFill>
                  <a:schemeClr val="accent1">
                    <a:lumMod val="75000"/>
                  </a:schemeClr>
                </a:solidFill>
              </a:rPr>
              <a:t> </a:t>
            </a:r>
            <a:r>
              <a:rPr lang="en-US" sz="2200" dirty="0" err="1" smtClean="0">
                <a:solidFill>
                  <a:schemeClr val="accent1">
                    <a:lumMod val="75000"/>
                  </a:schemeClr>
                </a:solidFill>
              </a:rPr>
              <a:t>saja</a:t>
            </a:r>
            <a:r>
              <a:rPr lang="en-US" sz="2200" dirty="0" smtClean="0">
                <a:solidFill>
                  <a:schemeClr val="accent1">
                    <a:lumMod val="75000"/>
                  </a:schemeClr>
                </a:solidFill>
              </a:rPr>
              <a:t>, </a:t>
            </a:r>
            <a:r>
              <a:rPr lang="en-US" sz="2200" dirty="0" err="1" smtClean="0">
                <a:solidFill>
                  <a:schemeClr val="accent1">
                    <a:lumMod val="75000"/>
                  </a:schemeClr>
                </a:solidFill>
              </a:rPr>
              <a:t>ketika</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keuangan</a:t>
            </a:r>
            <a:r>
              <a:rPr lang="en-US" sz="2200" dirty="0" smtClean="0">
                <a:solidFill>
                  <a:schemeClr val="accent1">
                    <a:lumMod val="75000"/>
                  </a:schemeClr>
                </a:solidFill>
              </a:rPr>
              <a:t> </a:t>
            </a:r>
            <a:r>
              <a:rPr lang="en-US" sz="2200" dirty="0" err="1" smtClean="0">
                <a:solidFill>
                  <a:schemeClr val="accent1">
                    <a:lumMod val="75000"/>
                  </a:schemeClr>
                </a:solidFill>
              </a:rPr>
              <a:t>dan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terpisah</a:t>
            </a:r>
            <a:r>
              <a:rPr lang="en-US" sz="2200" dirty="0" smtClean="0">
                <a:solidFill>
                  <a:schemeClr val="accent1">
                    <a:lumMod val="75000"/>
                  </a:schemeClr>
                </a:solidFill>
              </a:rPr>
              <a:t>, </a:t>
            </a:r>
            <a:r>
              <a:rPr lang="en-US" sz="2200" dirty="0" err="1" smtClean="0">
                <a:solidFill>
                  <a:schemeClr val="accent1">
                    <a:lumMod val="75000"/>
                  </a:schemeClr>
                </a:solidFill>
              </a:rPr>
              <a:t>kadang-kadang</a:t>
            </a:r>
            <a:r>
              <a:rPr lang="en-US" sz="2200" dirty="0" smtClean="0">
                <a:solidFill>
                  <a:schemeClr val="accent1">
                    <a:lumMod val="75000"/>
                  </a:schemeClr>
                </a:solidFill>
              </a:rPr>
              <a:t> </a:t>
            </a:r>
            <a:r>
              <a:rPr lang="en-US" sz="2200" dirty="0" err="1" smtClean="0">
                <a:solidFill>
                  <a:schemeClr val="accent1">
                    <a:lumMod val="75000"/>
                  </a:schemeClr>
                </a:solidFill>
              </a:rPr>
              <a:t>aturan</a:t>
            </a:r>
            <a:r>
              <a:rPr lang="en-US" sz="2200" dirty="0" smtClean="0">
                <a:solidFill>
                  <a:schemeClr val="accent1">
                    <a:lumMod val="75000"/>
                  </a:schemeClr>
                </a:solidFill>
              </a:rPr>
              <a:t> </a:t>
            </a:r>
            <a:r>
              <a:rPr lang="en-US" sz="2200" dirty="0" err="1" smtClean="0">
                <a:solidFill>
                  <a:schemeClr val="accent1">
                    <a:lumMod val="75000"/>
                  </a:schemeClr>
                </a:solidFill>
              </a:rPr>
              <a:t>pajak</a:t>
            </a:r>
            <a:r>
              <a:rPr lang="en-US" sz="2200" dirty="0" smtClean="0">
                <a:solidFill>
                  <a:schemeClr val="accent1">
                    <a:lumMod val="75000"/>
                  </a:schemeClr>
                </a:solidFill>
              </a:rPr>
              <a:t> </a:t>
            </a:r>
            <a:r>
              <a:rPr lang="en-US" sz="2200" dirty="0" err="1" smtClean="0">
                <a:solidFill>
                  <a:schemeClr val="accent1">
                    <a:lumMod val="75000"/>
                  </a:schemeClr>
                </a:solidFill>
              </a:rPr>
              <a:t>mengharuskan</a:t>
            </a:r>
            <a:r>
              <a:rPr lang="en-US" sz="2200" dirty="0" smtClean="0">
                <a:solidFill>
                  <a:schemeClr val="accent1">
                    <a:lumMod val="75000"/>
                  </a:schemeClr>
                </a:solidFill>
              </a:rPr>
              <a:t> </a:t>
            </a:r>
            <a:r>
              <a:rPr lang="en-US" sz="2200" dirty="0" err="1" smtClean="0">
                <a:solidFill>
                  <a:schemeClr val="accent1">
                    <a:lumMod val="75000"/>
                  </a:schemeClr>
                </a:solidFill>
              </a:rPr>
              <a:t>penerapan</a:t>
            </a:r>
            <a:r>
              <a:rPr lang="en-US" sz="2200" dirty="0" smtClean="0">
                <a:solidFill>
                  <a:schemeClr val="accent1">
                    <a:lumMod val="75000"/>
                  </a:schemeClr>
                </a:solidFill>
              </a:rPr>
              <a:t> </a:t>
            </a:r>
            <a:r>
              <a:rPr lang="en-US" sz="2200" dirty="0" err="1" smtClean="0">
                <a:solidFill>
                  <a:schemeClr val="accent1">
                    <a:lumMod val="75000"/>
                  </a:schemeClr>
                </a:solidFill>
              </a:rPr>
              <a:t>prinsip</a:t>
            </a:r>
            <a:r>
              <a:rPr lang="en-US" sz="2200" dirty="0" smtClean="0">
                <a:solidFill>
                  <a:schemeClr val="accent1">
                    <a:lumMod val="75000"/>
                  </a:schemeClr>
                </a:solidFill>
              </a:rPr>
              <a:t> </a:t>
            </a:r>
            <a:r>
              <a:rPr lang="en-US" sz="2200" dirty="0" err="1" smtClean="0">
                <a:solidFill>
                  <a:schemeClr val="accent1">
                    <a:lumMod val="75000"/>
                  </a:schemeClr>
                </a:solidFill>
              </a:rPr>
              <a:t>akuntansi</a:t>
            </a:r>
            <a:r>
              <a:rPr lang="en-US" sz="2200" dirty="0" smtClean="0">
                <a:solidFill>
                  <a:schemeClr val="accent1">
                    <a:lumMod val="75000"/>
                  </a:schemeClr>
                </a:solidFill>
              </a:rPr>
              <a:t> </a:t>
            </a:r>
            <a:r>
              <a:rPr lang="en-US" sz="2200" dirty="0" err="1" smtClean="0">
                <a:solidFill>
                  <a:schemeClr val="accent1">
                    <a:lumMod val="75000"/>
                  </a:schemeClr>
                </a:solidFill>
              </a:rPr>
              <a:t>tertentu</a:t>
            </a:r>
            <a:r>
              <a:rPr lang="en-US" sz="2200" dirty="0" smtClean="0">
                <a:solidFill>
                  <a:schemeClr val="accent1">
                    <a:lumMod val="75000"/>
                  </a:schemeClr>
                </a:solidFill>
              </a:rPr>
              <a:t>. </a:t>
            </a:r>
            <a:r>
              <a:rPr lang="en-US" sz="2200" dirty="0" err="1" smtClean="0">
                <a:solidFill>
                  <a:schemeClr val="accent1">
                    <a:lumMod val="75000"/>
                  </a:schemeClr>
                </a:solidFill>
              </a:rPr>
              <a:t>Penilaian</a:t>
            </a:r>
            <a:r>
              <a:rPr lang="en-US" sz="2200" dirty="0" smtClean="0">
                <a:solidFill>
                  <a:schemeClr val="accent1">
                    <a:lumMod val="75000"/>
                  </a:schemeClr>
                </a:solidFill>
              </a:rPr>
              <a:t> </a:t>
            </a:r>
            <a:r>
              <a:rPr lang="en-US" sz="2200" dirty="0" err="1" smtClean="0">
                <a:solidFill>
                  <a:schemeClr val="accent1">
                    <a:lumMod val="75000"/>
                  </a:schemeClr>
                </a:solidFill>
              </a:rPr>
              <a:t>persediaan</a:t>
            </a:r>
            <a:r>
              <a:rPr lang="en-US" sz="2200" dirty="0" smtClean="0">
                <a:solidFill>
                  <a:schemeClr val="accent1">
                    <a:lumMod val="75000"/>
                  </a:schemeClr>
                </a:solidFill>
              </a:rPr>
              <a:t> </a:t>
            </a:r>
            <a:r>
              <a:rPr lang="en-US" sz="2200" dirty="0" err="1" smtClean="0">
                <a:solidFill>
                  <a:schemeClr val="accent1">
                    <a:lumMod val="75000"/>
                  </a:schemeClr>
                </a:solidFill>
              </a:rPr>
              <a:t>menurut</a:t>
            </a:r>
            <a:r>
              <a:rPr lang="en-US" sz="2200" dirty="0" smtClean="0">
                <a:solidFill>
                  <a:schemeClr val="accent1">
                    <a:lumMod val="75000"/>
                  </a:schemeClr>
                </a:solidFill>
              </a:rPr>
              <a:t> </a:t>
            </a:r>
            <a:r>
              <a:rPr lang="en-US" sz="2200" dirty="0" err="1" smtClean="0">
                <a:solidFill>
                  <a:schemeClr val="accent1">
                    <a:lumMod val="75000"/>
                  </a:schemeClr>
                </a:solidFill>
              </a:rPr>
              <a:t>Masuk</a:t>
            </a:r>
            <a:r>
              <a:rPr lang="en-US" sz="2200" dirty="0" smtClean="0">
                <a:solidFill>
                  <a:schemeClr val="accent1">
                    <a:lumMod val="75000"/>
                  </a:schemeClr>
                </a:solidFill>
              </a:rPr>
              <a:t> </a:t>
            </a:r>
            <a:r>
              <a:rPr lang="en-US" sz="2200" dirty="0" err="1" smtClean="0">
                <a:solidFill>
                  <a:schemeClr val="accent1">
                    <a:lumMod val="75000"/>
                  </a:schemeClr>
                </a:solidFill>
              </a:rPr>
              <a:t>Terakhir</a:t>
            </a:r>
            <a:r>
              <a:rPr lang="en-US" sz="2200" dirty="0" smtClean="0">
                <a:solidFill>
                  <a:schemeClr val="accent1">
                    <a:lumMod val="75000"/>
                  </a:schemeClr>
                </a:solidFill>
              </a:rPr>
              <a:t> </a:t>
            </a:r>
            <a:r>
              <a:rPr lang="en-US" sz="2200" dirty="0" err="1" smtClean="0">
                <a:solidFill>
                  <a:schemeClr val="accent1">
                    <a:lumMod val="75000"/>
                  </a:schemeClr>
                </a:solidFill>
              </a:rPr>
              <a:t>Keluar</a:t>
            </a:r>
            <a:r>
              <a:rPr lang="en-US" sz="2200" dirty="0" smtClean="0">
                <a:solidFill>
                  <a:schemeClr val="accent1">
                    <a:lumMod val="75000"/>
                  </a:schemeClr>
                </a:solidFill>
              </a:rPr>
              <a:t> </a:t>
            </a:r>
            <a:r>
              <a:rPr lang="en-US" sz="2200" dirty="0" err="1" smtClean="0">
                <a:solidFill>
                  <a:schemeClr val="accent1">
                    <a:lumMod val="75000"/>
                  </a:schemeClr>
                </a:solidFill>
              </a:rPr>
              <a:t>Pertama</a:t>
            </a:r>
            <a:r>
              <a:rPr lang="en-US" sz="2200" dirty="0" smtClean="0">
                <a:solidFill>
                  <a:schemeClr val="accent1">
                    <a:lumMod val="75000"/>
                  </a:schemeClr>
                </a:solidFill>
              </a:rPr>
              <a:t> (last-in, first-out- LIFO) </a:t>
            </a:r>
            <a:r>
              <a:rPr lang="en-US" sz="2200" dirty="0" err="1" smtClean="0">
                <a:solidFill>
                  <a:schemeClr val="accent1">
                    <a:lumMod val="75000"/>
                  </a:schemeClr>
                </a:solidFill>
              </a:rPr>
              <a:t>di</a:t>
            </a:r>
            <a:r>
              <a:rPr lang="en-US" sz="2200" dirty="0" smtClean="0">
                <a:solidFill>
                  <a:schemeClr val="accent1">
                    <a:lumMod val="75000"/>
                  </a:schemeClr>
                </a:solidFill>
              </a:rPr>
              <a:t> </a:t>
            </a:r>
            <a:r>
              <a:rPr lang="en-US" sz="2200" dirty="0" err="1" smtClean="0">
                <a:solidFill>
                  <a:schemeClr val="accent1">
                    <a:lumMod val="75000"/>
                  </a:schemeClr>
                </a:solidFill>
              </a:rPr>
              <a:t>Amerika</a:t>
            </a:r>
            <a:r>
              <a:rPr lang="en-US" sz="2200" dirty="0" smtClean="0">
                <a:solidFill>
                  <a:schemeClr val="accent1">
                    <a:lumMod val="75000"/>
                  </a:schemeClr>
                </a:solidFill>
              </a:rPr>
              <a:t> </a:t>
            </a:r>
            <a:r>
              <a:rPr lang="en-US" sz="2200" dirty="0" err="1" smtClean="0">
                <a:solidFill>
                  <a:schemeClr val="accent1">
                    <a:lumMod val="75000"/>
                  </a:schemeClr>
                </a:solidFill>
              </a:rPr>
              <a:t>Serikat</a:t>
            </a:r>
            <a:r>
              <a:rPr lang="en-US" sz="2200" dirty="0" smtClean="0">
                <a:solidFill>
                  <a:schemeClr val="accent1">
                    <a:lumMod val="75000"/>
                  </a:schemeClr>
                </a:solidFill>
              </a:rPr>
              <a:t> </a:t>
            </a:r>
            <a:r>
              <a:rPr lang="en-US" sz="2200" dirty="0" err="1" smtClean="0">
                <a:solidFill>
                  <a:schemeClr val="accent1">
                    <a:lumMod val="75000"/>
                  </a:schemeClr>
                </a:solidFill>
              </a:rPr>
              <a:t>merupakan</a:t>
            </a:r>
            <a:r>
              <a:rPr lang="en-US" sz="2200" dirty="0" smtClean="0">
                <a:solidFill>
                  <a:schemeClr val="accent1">
                    <a:lumMod val="75000"/>
                  </a:schemeClr>
                </a:solidFill>
              </a:rPr>
              <a:t> </a:t>
            </a:r>
            <a:r>
              <a:rPr lang="en-US" sz="2200" dirty="0" err="1" smtClean="0">
                <a:solidFill>
                  <a:schemeClr val="accent1">
                    <a:lumMod val="75000"/>
                  </a:schemeClr>
                </a:solidFill>
              </a:rPr>
              <a:t>suatu</a:t>
            </a:r>
            <a:r>
              <a:rPr lang="en-US" sz="2200" dirty="0" smtClean="0">
                <a:solidFill>
                  <a:schemeClr val="accent1">
                    <a:lumMod val="75000"/>
                  </a:schemeClr>
                </a:solidFill>
              </a:rPr>
              <a:t> </a:t>
            </a:r>
            <a:r>
              <a:rPr lang="en-US" sz="2200" dirty="0" err="1" smtClean="0">
                <a:solidFill>
                  <a:schemeClr val="accent1">
                    <a:lumMod val="75000"/>
                  </a:schemeClr>
                </a:solidFill>
              </a:rPr>
              <a:t>contoh</a:t>
            </a:r>
            <a:r>
              <a:rPr lang="en-US" sz="2200" dirty="0" smtClean="0">
                <a:solidFill>
                  <a:schemeClr val="accent1">
                    <a:lumMod val="75000"/>
                  </a:schemeClr>
                </a:solidFill>
              </a:rPr>
              <a:t>.</a:t>
            </a:r>
          </a:p>
          <a:p>
            <a:pPr algn="just">
              <a:buNone/>
            </a:pPr>
            <a:endParaRPr lang="en-US"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676400"/>
            <a:ext cx="8229600" cy="4648200"/>
          </a:xfrm>
        </p:spPr>
        <p:txBody>
          <a:bodyPr>
            <a:normAutofit/>
          </a:bodyPr>
          <a:lstStyle/>
          <a:p>
            <a:pPr algn="just">
              <a:buNone/>
            </a:pPr>
            <a:r>
              <a:rPr lang="en-US" sz="1800" b="1" dirty="0" smtClean="0">
                <a:solidFill>
                  <a:schemeClr val="accent1">
                    <a:lumMod val="75000"/>
                  </a:schemeClr>
                </a:solidFill>
              </a:rPr>
              <a:t>4.	</a:t>
            </a:r>
            <a:r>
              <a:rPr lang="en-US" sz="1800" b="1" dirty="0" err="1" smtClean="0">
                <a:solidFill>
                  <a:schemeClr val="accent1">
                    <a:lumMod val="75000"/>
                  </a:schemeClr>
                </a:solidFill>
              </a:rPr>
              <a:t>Ikatan</a:t>
            </a:r>
            <a:r>
              <a:rPr lang="en-US" sz="1800" b="1" dirty="0" smtClean="0">
                <a:solidFill>
                  <a:schemeClr val="accent1">
                    <a:lumMod val="75000"/>
                  </a:schemeClr>
                </a:solidFill>
              </a:rPr>
              <a:t> </a:t>
            </a:r>
            <a:r>
              <a:rPr lang="en-US" sz="1800" b="1" dirty="0" err="1" smtClean="0">
                <a:solidFill>
                  <a:schemeClr val="accent1">
                    <a:lumMod val="75000"/>
                  </a:schemeClr>
                </a:solidFill>
              </a:rPr>
              <a:t>politik</a:t>
            </a:r>
            <a:r>
              <a:rPr lang="en-US" sz="1800" b="1" dirty="0" smtClean="0">
                <a:solidFill>
                  <a:schemeClr val="accent1">
                    <a:lumMod val="75000"/>
                  </a:schemeClr>
                </a:solidFill>
              </a:rPr>
              <a:t> </a:t>
            </a:r>
            <a:r>
              <a:rPr lang="en-US" sz="1800" b="1" dirty="0" err="1" smtClean="0">
                <a:solidFill>
                  <a:schemeClr val="accent1">
                    <a:lumMod val="75000"/>
                  </a:schemeClr>
                </a:solidFill>
              </a:rPr>
              <a:t>dan</a:t>
            </a:r>
            <a:r>
              <a:rPr lang="en-US" sz="1800" b="1" dirty="0" smtClean="0">
                <a:solidFill>
                  <a:schemeClr val="accent1">
                    <a:lumMod val="75000"/>
                  </a:schemeClr>
                </a:solidFill>
              </a:rPr>
              <a:t> </a:t>
            </a:r>
            <a:r>
              <a:rPr lang="en-US" sz="1800" b="1" dirty="0" err="1" smtClean="0">
                <a:solidFill>
                  <a:schemeClr val="accent1">
                    <a:lumMod val="75000"/>
                  </a:schemeClr>
                </a:solidFill>
              </a:rPr>
              <a:t>Ekonomi</a:t>
            </a:r>
            <a:endParaRPr lang="en-US" sz="1800" dirty="0" smtClean="0">
              <a:solidFill>
                <a:schemeClr val="accent1">
                  <a:lumMod val="75000"/>
                </a:schemeClr>
              </a:solidFill>
            </a:endParaRPr>
          </a:p>
          <a:p>
            <a:pPr algn="just">
              <a:buNone/>
            </a:pPr>
            <a:r>
              <a:rPr lang="en-US" sz="1800" dirty="0" smtClean="0">
                <a:solidFill>
                  <a:schemeClr val="accent1">
                    <a:lumMod val="75000"/>
                  </a:schemeClr>
                </a:solidFill>
              </a:rPr>
              <a:t>	</a:t>
            </a:r>
            <a:r>
              <a:rPr lang="en-US" sz="1800" dirty="0" err="1" smtClean="0">
                <a:solidFill>
                  <a:schemeClr val="accent1">
                    <a:lumMod val="75000"/>
                  </a:schemeClr>
                </a:solidFill>
              </a:rPr>
              <a:t>Ide</a:t>
            </a:r>
            <a:r>
              <a:rPr lang="en-US" sz="1800" dirty="0" smtClean="0">
                <a:solidFill>
                  <a:schemeClr val="accent1">
                    <a:lumMod val="75000"/>
                  </a:schemeClr>
                </a:solidFill>
              </a:rPr>
              <a:t> </a:t>
            </a:r>
            <a:r>
              <a:rPr lang="en-US" sz="1800" dirty="0" err="1" smtClean="0">
                <a:solidFill>
                  <a:schemeClr val="accent1">
                    <a:lumMod val="75000"/>
                  </a:schemeClr>
                </a:solidFill>
              </a:rPr>
              <a:t>dan</a:t>
            </a:r>
            <a:r>
              <a:rPr lang="en-US" sz="1800" dirty="0" smtClean="0">
                <a:solidFill>
                  <a:schemeClr val="accent1">
                    <a:lumMod val="75000"/>
                  </a:schemeClr>
                </a:solidFill>
              </a:rPr>
              <a:t> </a:t>
            </a:r>
            <a:r>
              <a:rPr lang="en-US" sz="1800" dirty="0" err="1" smtClean="0">
                <a:solidFill>
                  <a:schemeClr val="accent1">
                    <a:lumMod val="75000"/>
                  </a:schemeClr>
                </a:solidFill>
              </a:rPr>
              <a:t>teknologi</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a:t>
            </a:r>
            <a:r>
              <a:rPr lang="en-US" sz="1800" dirty="0" err="1" smtClean="0">
                <a:solidFill>
                  <a:schemeClr val="accent1">
                    <a:lumMod val="75000"/>
                  </a:schemeClr>
                </a:solidFill>
              </a:rPr>
              <a:t>dialihkan</a:t>
            </a:r>
            <a:r>
              <a:rPr lang="en-US" sz="1800" dirty="0" smtClean="0">
                <a:solidFill>
                  <a:schemeClr val="accent1">
                    <a:lumMod val="75000"/>
                  </a:schemeClr>
                </a:solidFill>
              </a:rPr>
              <a:t> </a:t>
            </a:r>
            <a:r>
              <a:rPr lang="en-US" sz="1800" dirty="0" err="1" smtClean="0">
                <a:solidFill>
                  <a:schemeClr val="accent1">
                    <a:lumMod val="75000"/>
                  </a:schemeClr>
                </a:solidFill>
              </a:rPr>
              <a:t>melaui</a:t>
            </a:r>
            <a:r>
              <a:rPr lang="en-US" sz="1800" dirty="0" smtClean="0">
                <a:solidFill>
                  <a:schemeClr val="accent1">
                    <a:lumMod val="75000"/>
                  </a:schemeClr>
                </a:solidFill>
              </a:rPr>
              <a:t> </a:t>
            </a:r>
            <a:r>
              <a:rPr lang="en-US" sz="1800" dirty="0" err="1" smtClean="0">
                <a:solidFill>
                  <a:schemeClr val="accent1">
                    <a:lumMod val="75000"/>
                  </a:schemeClr>
                </a:solidFill>
              </a:rPr>
              <a:t>penakhlukan</a:t>
            </a:r>
            <a:r>
              <a:rPr lang="en-US" sz="1800" dirty="0" smtClean="0">
                <a:solidFill>
                  <a:schemeClr val="accent1">
                    <a:lumMod val="75000"/>
                  </a:schemeClr>
                </a:solidFill>
              </a:rPr>
              <a:t>, </a:t>
            </a:r>
            <a:r>
              <a:rPr lang="en-US" sz="1800" dirty="0" err="1" smtClean="0">
                <a:solidFill>
                  <a:schemeClr val="accent1">
                    <a:lumMod val="75000"/>
                  </a:schemeClr>
                </a:solidFill>
              </a:rPr>
              <a:t>perdagangan</a:t>
            </a:r>
            <a:r>
              <a:rPr lang="en-US" sz="1800" dirty="0" smtClean="0">
                <a:solidFill>
                  <a:schemeClr val="accent1">
                    <a:lumMod val="75000"/>
                  </a:schemeClr>
                </a:solidFill>
              </a:rPr>
              <a:t> </a:t>
            </a:r>
            <a:r>
              <a:rPr lang="en-US" sz="1800" dirty="0" err="1" smtClean="0">
                <a:solidFill>
                  <a:schemeClr val="accent1">
                    <a:lumMod val="75000"/>
                  </a:schemeClr>
                </a:solidFill>
              </a:rPr>
              <a:t>dan</a:t>
            </a:r>
            <a:r>
              <a:rPr lang="en-US" sz="1800" dirty="0" smtClean="0">
                <a:solidFill>
                  <a:schemeClr val="accent1">
                    <a:lumMod val="75000"/>
                  </a:schemeClr>
                </a:solidFill>
              </a:rPr>
              <a:t> </a:t>
            </a:r>
            <a:r>
              <a:rPr lang="en-US" sz="1800" dirty="0" err="1" smtClean="0">
                <a:solidFill>
                  <a:schemeClr val="accent1">
                    <a:lumMod val="75000"/>
                  </a:schemeClr>
                </a:solidFill>
              </a:rPr>
              <a:t>kekuatan</a:t>
            </a:r>
            <a:r>
              <a:rPr lang="en-US" sz="1800" dirty="0" smtClean="0">
                <a:solidFill>
                  <a:schemeClr val="accent1">
                    <a:lumMod val="75000"/>
                  </a:schemeClr>
                </a:solidFill>
              </a:rPr>
              <a:t> </a:t>
            </a:r>
            <a:r>
              <a:rPr lang="en-US" sz="1800" dirty="0" err="1" smtClean="0">
                <a:solidFill>
                  <a:schemeClr val="accent1">
                    <a:lumMod val="75000"/>
                  </a:schemeClr>
                </a:solidFill>
              </a:rPr>
              <a:t>sejenis</a:t>
            </a:r>
            <a:r>
              <a:rPr lang="en-US" sz="1800" dirty="0" smtClean="0">
                <a:solidFill>
                  <a:schemeClr val="accent1">
                    <a:lumMod val="75000"/>
                  </a:schemeClr>
                </a:solidFill>
              </a:rPr>
              <a:t>. </a:t>
            </a:r>
            <a:r>
              <a:rPr lang="en-US" sz="1800" dirty="0" err="1" smtClean="0">
                <a:solidFill>
                  <a:schemeClr val="accent1">
                    <a:lumMod val="75000"/>
                  </a:schemeClr>
                </a:solidFill>
              </a:rPr>
              <a:t>Sistem</a:t>
            </a:r>
            <a:r>
              <a:rPr lang="en-US" sz="1800" dirty="0" smtClean="0">
                <a:solidFill>
                  <a:schemeClr val="accent1">
                    <a:lumMod val="75000"/>
                  </a:schemeClr>
                </a:solidFill>
              </a:rPr>
              <a:t> </a:t>
            </a:r>
            <a:r>
              <a:rPr lang="en-US" sz="1800" dirty="0" err="1" smtClean="0">
                <a:solidFill>
                  <a:schemeClr val="accent1">
                    <a:lumMod val="75000"/>
                  </a:schemeClr>
                </a:solidFill>
              </a:rPr>
              <a:t>pencatatan</a:t>
            </a:r>
            <a:r>
              <a:rPr lang="en-US" sz="1800" dirty="0" smtClean="0">
                <a:solidFill>
                  <a:schemeClr val="accent1">
                    <a:lumMod val="75000"/>
                  </a:schemeClr>
                </a:solidFill>
              </a:rPr>
              <a:t> </a:t>
            </a:r>
            <a:r>
              <a:rPr lang="en-US" sz="1800" dirty="0" err="1" smtClean="0">
                <a:solidFill>
                  <a:schemeClr val="accent1">
                    <a:lumMod val="75000"/>
                  </a:schemeClr>
                </a:solidFill>
              </a:rPr>
              <a:t>berpasangan</a:t>
            </a:r>
            <a:r>
              <a:rPr lang="en-US" sz="1800" dirty="0" smtClean="0">
                <a:solidFill>
                  <a:schemeClr val="accent1">
                    <a:lumMod val="75000"/>
                  </a:schemeClr>
                </a:solidFill>
              </a:rPr>
              <a:t> (double-entry) yang </a:t>
            </a:r>
            <a:r>
              <a:rPr lang="en-US" sz="1800" dirty="0" err="1" smtClean="0">
                <a:solidFill>
                  <a:schemeClr val="accent1">
                    <a:lumMod val="75000"/>
                  </a:schemeClr>
                </a:solidFill>
              </a:rPr>
              <a:t>berawal</a:t>
            </a:r>
            <a:r>
              <a:rPr lang="en-US" sz="1800" dirty="0" smtClean="0">
                <a:solidFill>
                  <a:schemeClr val="accent1">
                    <a:lumMod val="75000"/>
                  </a:schemeClr>
                </a:solidFill>
              </a:rPr>
              <a:t> </a:t>
            </a:r>
            <a:r>
              <a:rPr lang="en-US" sz="1800" dirty="0" err="1" smtClean="0">
                <a:solidFill>
                  <a:schemeClr val="accent1">
                    <a:lumMod val="75000"/>
                  </a:schemeClr>
                </a:solidFill>
              </a:rPr>
              <a:t>di</a:t>
            </a:r>
            <a:r>
              <a:rPr lang="en-US" sz="1800" dirty="0" smtClean="0">
                <a:solidFill>
                  <a:schemeClr val="accent1">
                    <a:lumMod val="75000"/>
                  </a:schemeClr>
                </a:solidFill>
              </a:rPr>
              <a:t> Italia </a:t>
            </a:r>
            <a:r>
              <a:rPr lang="en-US" sz="1800" dirty="0" err="1" smtClean="0">
                <a:solidFill>
                  <a:schemeClr val="accent1">
                    <a:lumMod val="75000"/>
                  </a:schemeClr>
                </a:solidFill>
              </a:rPr>
              <a:t>pada</a:t>
            </a:r>
            <a:r>
              <a:rPr lang="en-US" sz="1800" dirty="0" smtClean="0">
                <a:solidFill>
                  <a:schemeClr val="accent1">
                    <a:lumMod val="75000"/>
                  </a:schemeClr>
                </a:solidFill>
              </a:rPr>
              <a:t> </a:t>
            </a:r>
            <a:r>
              <a:rPr lang="en-US" sz="1800" dirty="0" err="1" smtClean="0">
                <a:solidFill>
                  <a:schemeClr val="accent1">
                    <a:lumMod val="75000"/>
                  </a:schemeClr>
                </a:solidFill>
              </a:rPr>
              <a:t>tahun</a:t>
            </a:r>
            <a:r>
              <a:rPr lang="en-US" sz="1800" dirty="0" smtClean="0">
                <a:solidFill>
                  <a:schemeClr val="accent1">
                    <a:lumMod val="75000"/>
                  </a:schemeClr>
                </a:solidFill>
              </a:rPr>
              <a:t> 1400-an </a:t>
            </a:r>
            <a:r>
              <a:rPr lang="en-US" sz="1800" dirty="0" err="1" smtClean="0">
                <a:solidFill>
                  <a:schemeClr val="accent1">
                    <a:lumMod val="75000"/>
                  </a:schemeClr>
                </a:solidFill>
              </a:rPr>
              <a:t>secara</a:t>
            </a:r>
            <a:r>
              <a:rPr lang="en-US" sz="1800" dirty="0" smtClean="0">
                <a:solidFill>
                  <a:schemeClr val="accent1">
                    <a:lumMod val="75000"/>
                  </a:schemeClr>
                </a:solidFill>
              </a:rPr>
              <a:t> </a:t>
            </a:r>
            <a:r>
              <a:rPr lang="en-US" sz="1800" dirty="0" err="1" smtClean="0">
                <a:solidFill>
                  <a:schemeClr val="accent1">
                    <a:lumMod val="75000"/>
                  </a:schemeClr>
                </a:solidFill>
              </a:rPr>
              <a:t>perlahan-lahan</a:t>
            </a:r>
            <a:r>
              <a:rPr lang="en-US" sz="1800" dirty="0" smtClean="0">
                <a:solidFill>
                  <a:schemeClr val="accent1">
                    <a:lumMod val="75000"/>
                  </a:schemeClr>
                </a:solidFill>
              </a:rPr>
              <a:t> </a:t>
            </a:r>
            <a:r>
              <a:rPr lang="en-US" sz="1800" dirty="0" err="1" smtClean="0">
                <a:solidFill>
                  <a:schemeClr val="accent1">
                    <a:lumMod val="75000"/>
                  </a:schemeClr>
                </a:solidFill>
              </a:rPr>
              <a:t>menyebar</a:t>
            </a:r>
            <a:r>
              <a:rPr lang="en-US" sz="1800" dirty="0" smtClean="0">
                <a:solidFill>
                  <a:schemeClr val="accent1">
                    <a:lumMod val="75000"/>
                  </a:schemeClr>
                </a:solidFill>
              </a:rPr>
              <a:t> </a:t>
            </a:r>
            <a:r>
              <a:rPr lang="en-US" sz="1800" dirty="0" err="1" smtClean="0">
                <a:solidFill>
                  <a:schemeClr val="accent1">
                    <a:lumMod val="75000"/>
                  </a:schemeClr>
                </a:solidFill>
              </a:rPr>
              <a:t>luas</a:t>
            </a:r>
            <a:r>
              <a:rPr lang="en-US" sz="1800" dirty="0" smtClean="0">
                <a:solidFill>
                  <a:schemeClr val="accent1">
                    <a:lumMod val="75000"/>
                  </a:schemeClr>
                </a:solidFill>
              </a:rPr>
              <a:t> </a:t>
            </a:r>
            <a:r>
              <a:rPr lang="en-US" sz="1800" dirty="0" err="1" smtClean="0">
                <a:solidFill>
                  <a:schemeClr val="accent1">
                    <a:lumMod val="75000"/>
                  </a:schemeClr>
                </a:solidFill>
              </a:rPr>
              <a:t>di</a:t>
            </a:r>
            <a:r>
              <a:rPr lang="en-US" sz="1800" dirty="0" smtClean="0">
                <a:solidFill>
                  <a:schemeClr val="accent1">
                    <a:lumMod val="75000"/>
                  </a:schemeClr>
                </a:solidFill>
              </a:rPr>
              <a:t> </a:t>
            </a:r>
            <a:r>
              <a:rPr lang="en-US" sz="1800" dirty="0" err="1" smtClean="0">
                <a:solidFill>
                  <a:schemeClr val="accent1">
                    <a:lumMod val="75000"/>
                  </a:schemeClr>
                </a:solidFill>
              </a:rPr>
              <a:t>Eropa</a:t>
            </a:r>
            <a:r>
              <a:rPr lang="en-US" sz="1800" dirty="0" smtClean="0">
                <a:solidFill>
                  <a:schemeClr val="accent1">
                    <a:lumMod val="75000"/>
                  </a:schemeClr>
                </a:solidFill>
              </a:rPr>
              <a:t> </a:t>
            </a:r>
            <a:r>
              <a:rPr lang="en-US" sz="1800" dirty="0" err="1" smtClean="0">
                <a:solidFill>
                  <a:schemeClr val="accent1">
                    <a:lumMod val="75000"/>
                  </a:schemeClr>
                </a:solidFill>
              </a:rPr>
              <a:t>bersamaan</a:t>
            </a:r>
            <a:r>
              <a:rPr lang="en-US" sz="1800" dirty="0" smtClean="0">
                <a:solidFill>
                  <a:schemeClr val="accent1">
                    <a:lumMod val="75000"/>
                  </a:schemeClr>
                </a:solidFill>
              </a:rPr>
              <a:t> </a:t>
            </a:r>
            <a:r>
              <a:rPr lang="en-US" sz="1800" dirty="0" err="1" smtClean="0">
                <a:solidFill>
                  <a:schemeClr val="accent1">
                    <a:lumMod val="75000"/>
                  </a:schemeClr>
                </a:solidFill>
              </a:rPr>
              <a:t>dengan</a:t>
            </a:r>
            <a:r>
              <a:rPr lang="en-US" sz="1800" dirty="0" smtClean="0">
                <a:solidFill>
                  <a:schemeClr val="accent1">
                    <a:lumMod val="75000"/>
                  </a:schemeClr>
                </a:solidFill>
              </a:rPr>
              <a:t> </a:t>
            </a:r>
            <a:r>
              <a:rPr lang="en-US" sz="1800" dirty="0" err="1" smtClean="0">
                <a:solidFill>
                  <a:schemeClr val="accent1">
                    <a:lumMod val="75000"/>
                  </a:schemeClr>
                </a:solidFill>
              </a:rPr>
              <a:t>gagasan-gagasan</a:t>
            </a:r>
            <a:r>
              <a:rPr lang="en-US" sz="1800" dirty="0" smtClean="0">
                <a:solidFill>
                  <a:schemeClr val="accent1">
                    <a:lumMod val="75000"/>
                  </a:schemeClr>
                </a:solidFill>
              </a:rPr>
              <a:t> </a:t>
            </a:r>
            <a:r>
              <a:rPr lang="en-US" sz="1800" dirty="0" err="1" smtClean="0">
                <a:solidFill>
                  <a:schemeClr val="accent1">
                    <a:lumMod val="75000"/>
                  </a:schemeClr>
                </a:solidFill>
              </a:rPr>
              <a:t>pembaruan</a:t>
            </a:r>
            <a:r>
              <a:rPr lang="en-US" sz="1800" dirty="0" smtClean="0">
                <a:solidFill>
                  <a:schemeClr val="accent1">
                    <a:lumMod val="75000"/>
                  </a:schemeClr>
                </a:solidFill>
              </a:rPr>
              <a:t> (</a:t>
            </a:r>
            <a:r>
              <a:rPr lang="en-US" sz="1800" dirty="0" err="1" smtClean="0">
                <a:solidFill>
                  <a:schemeClr val="accent1">
                    <a:lumMod val="75000"/>
                  </a:schemeClr>
                </a:solidFill>
              </a:rPr>
              <a:t>rannaissance</a:t>
            </a:r>
            <a:r>
              <a:rPr lang="en-US" sz="1800" dirty="0" smtClean="0">
                <a:solidFill>
                  <a:schemeClr val="accent1">
                    <a:lumMod val="75000"/>
                  </a:schemeClr>
                </a:solidFill>
              </a:rPr>
              <a:t>) </a:t>
            </a:r>
            <a:r>
              <a:rPr lang="en-US" sz="1800" dirty="0" err="1" smtClean="0">
                <a:solidFill>
                  <a:schemeClr val="accent1">
                    <a:lumMod val="75000"/>
                  </a:schemeClr>
                </a:solidFill>
              </a:rPr>
              <a:t>lainnya</a:t>
            </a:r>
            <a:r>
              <a:rPr lang="en-US" sz="1800" dirty="0" smtClean="0">
                <a:solidFill>
                  <a:schemeClr val="accent1">
                    <a:lumMod val="75000"/>
                  </a:schemeClr>
                </a:solidFill>
              </a:rPr>
              <a:t>. </a:t>
            </a:r>
            <a:r>
              <a:rPr lang="en-US" sz="1800" dirty="0" err="1" smtClean="0">
                <a:solidFill>
                  <a:schemeClr val="accent1">
                    <a:lumMod val="75000"/>
                  </a:schemeClr>
                </a:solidFill>
              </a:rPr>
              <a:t>Kolonialisme</a:t>
            </a:r>
            <a:r>
              <a:rPr lang="en-US" sz="1800" dirty="0" smtClean="0">
                <a:solidFill>
                  <a:schemeClr val="accent1">
                    <a:lumMod val="75000"/>
                  </a:schemeClr>
                </a:solidFill>
              </a:rPr>
              <a:t> </a:t>
            </a:r>
            <a:r>
              <a:rPr lang="en-US" sz="1800" dirty="0" err="1" smtClean="0">
                <a:solidFill>
                  <a:schemeClr val="accent1">
                    <a:lumMod val="75000"/>
                  </a:schemeClr>
                </a:solidFill>
              </a:rPr>
              <a:t>Inggris</a:t>
            </a:r>
            <a:r>
              <a:rPr lang="en-US" sz="1800" dirty="0" smtClean="0">
                <a:solidFill>
                  <a:schemeClr val="accent1">
                    <a:lumMod val="75000"/>
                  </a:schemeClr>
                </a:solidFill>
              </a:rPr>
              <a:t> </a:t>
            </a:r>
            <a:r>
              <a:rPr lang="en-US" sz="1800" dirty="0" err="1" smtClean="0">
                <a:solidFill>
                  <a:schemeClr val="accent1">
                    <a:lumMod val="75000"/>
                  </a:schemeClr>
                </a:solidFill>
              </a:rPr>
              <a:t>mengekspor</a:t>
            </a:r>
            <a:r>
              <a:rPr lang="en-US" sz="1800" dirty="0" smtClean="0">
                <a:solidFill>
                  <a:schemeClr val="accent1">
                    <a:lumMod val="75000"/>
                  </a:schemeClr>
                </a:solidFill>
              </a:rPr>
              <a:t> </a:t>
            </a:r>
            <a:r>
              <a:rPr lang="en-US" sz="1800" dirty="0" err="1" smtClean="0">
                <a:solidFill>
                  <a:schemeClr val="accent1">
                    <a:lumMod val="75000"/>
                  </a:schemeClr>
                </a:solidFill>
              </a:rPr>
              <a:t>akuntan</a:t>
            </a:r>
            <a:r>
              <a:rPr lang="en-US" sz="1800" dirty="0" smtClean="0">
                <a:solidFill>
                  <a:schemeClr val="accent1">
                    <a:lumMod val="75000"/>
                  </a:schemeClr>
                </a:solidFill>
              </a:rPr>
              <a:t> </a:t>
            </a:r>
            <a:r>
              <a:rPr lang="en-US" sz="1800" dirty="0" err="1" smtClean="0">
                <a:solidFill>
                  <a:schemeClr val="accent1">
                    <a:lumMod val="75000"/>
                  </a:schemeClr>
                </a:solidFill>
              </a:rPr>
              <a:t>dan</a:t>
            </a:r>
            <a:r>
              <a:rPr lang="en-US" sz="1800" dirty="0" smtClean="0">
                <a:solidFill>
                  <a:schemeClr val="accent1">
                    <a:lumMod val="75000"/>
                  </a:schemeClr>
                </a:solidFill>
              </a:rPr>
              <a:t> </a:t>
            </a:r>
            <a:r>
              <a:rPr lang="en-US" sz="1800" dirty="0" err="1" smtClean="0">
                <a:solidFill>
                  <a:schemeClr val="accent1">
                    <a:lumMod val="75000"/>
                  </a:schemeClr>
                </a:solidFill>
              </a:rPr>
              <a:t>konsep</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a:t>
            </a:r>
            <a:r>
              <a:rPr lang="en-US" sz="1800" dirty="0" err="1" smtClean="0">
                <a:solidFill>
                  <a:schemeClr val="accent1">
                    <a:lumMod val="75000"/>
                  </a:schemeClr>
                </a:solidFill>
              </a:rPr>
              <a:t>di</a:t>
            </a:r>
            <a:r>
              <a:rPr lang="en-US" sz="1800" dirty="0" smtClean="0">
                <a:solidFill>
                  <a:schemeClr val="accent1">
                    <a:lumMod val="75000"/>
                  </a:schemeClr>
                </a:solidFill>
              </a:rPr>
              <a:t> </a:t>
            </a:r>
            <a:r>
              <a:rPr lang="en-US" sz="1800" dirty="0" err="1" smtClean="0">
                <a:solidFill>
                  <a:schemeClr val="accent1">
                    <a:lumMod val="75000"/>
                  </a:schemeClr>
                </a:solidFill>
              </a:rPr>
              <a:t>seluruh</a:t>
            </a:r>
            <a:r>
              <a:rPr lang="en-US" sz="1800" dirty="0" smtClean="0">
                <a:solidFill>
                  <a:schemeClr val="accent1">
                    <a:lumMod val="75000"/>
                  </a:schemeClr>
                </a:solidFill>
              </a:rPr>
              <a:t> </a:t>
            </a:r>
            <a:r>
              <a:rPr lang="en-US" sz="1800" dirty="0" err="1" smtClean="0">
                <a:solidFill>
                  <a:schemeClr val="accent1">
                    <a:lumMod val="75000"/>
                  </a:schemeClr>
                </a:solidFill>
              </a:rPr>
              <a:t>wilayah</a:t>
            </a:r>
            <a:r>
              <a:rPr lang="en-US" sz="1800" dirty="0" smtClean="0">
                <a:solidFill>
                  <a:schemeClr val="accent1">
                    <a:lumMod val="75000"/>
                  </a:schemeClr>
                </a:solidFill>
              </a:rPr>
              <a:t> </a:t>
            </a:r>
            <a:r>
              <a:rPr lang="en-US" sz="1800" dirty="0" err="1" smtClean="0">
                <a:solidFill>
                  <a:schemeClr val="accent1">
                    <a:lumMod val="75000"/>
                  </a:schemeClr>
                </a:solidFill>
              </a:rPr>
              <a:t>kekuasaan</a:t>
            </a:r>
            <a:r>
              <a:rPr lang="en-US" sz="1800" dirty="0" smtClean="0">
                <a:solidFill>
                  <a:schemeClr val="accent1">
                    <a:lumMod val="75000"/>
                  </a:schemeClr>
                </a:solidFill>
              </a:rPr>
              <a:t> </a:t>
            </a:r>
            <a:r>
              <a:rPr lang="en-US" sz="1800" dirty="0" err="1" smtClean="0">
                <a:solidFill>
                  <a:schemeClr val="accent1">
                    <a:lumMod val="75000"/>
                  </a:schemeClr>
                </a:solidFill>
              </a:rPr>
              <a:t>Inggris</a:t>
            </a:r>
            <a:r>
              <a:rPr lang="en-US" sz="1800" dirty="0" smtClean="0">
                <a:solidFill>
                  <a:schemeClr val="accent1">
                    <a:lumMod val="75000"/>
                  </a:schemeClr>
                </a:solidFill>
              </a:rPr>
              <a:t>. </a:t>
            </a:r>
            <a:r>
              <a:rPr lang="en-US" sz="1800" dirty="0" err="1" smtClean="0">
                <a:solidFill>
                  <a:schemeClr val="accent1">
                    <a:lumMod val="75000"/>
                  </a:schemeClr>
                </a:solidFill>
              </a:rPr>
              <a:t>Pendudukan</a:t>
            </a:r>
            <a:r>
              <a:rPr lang="en-US" sz="1800" dirty="0" smtClean="0">
                <a:solidFill>
                  <a:schemeClr val="accent1">
                    <a:lumMod val="75000"/>
                  </a:schemeClr>
                </a:solidFill>
              </a:rPr>
              <a:t> </a:t>
            </a:r>
            <a:r>
              <a:rPr lang="en-US" sz="1800" dirty="0" err="1" smtClean="0">
                <a:solidFill>
                  <a:schemeClr val="accent1">
                    <a:lumMod val="75000"/>
                  </a:schemeClr>
                </a:solidFill>
              </a:rPr>
              <a:t>Jerman</a:t>
            </a:r>
            <a:r>
              <a:rPr lang="en-US" sz="1800" dirty="0" smtClean="0">
                <a:solidFill>
                  <a:schemeClr val="accent1">
                    <a:lumMod val="75000"/>
                  </a:schemeClr>
                </a:solidFill>
              </a:rPr>
              <a:t> </a:t>
            </a:r>
            <a:r>
              <a:rPr lang="en-US" sz="1800" dirty="0" err="1" smtClean="0">
                <a:solidFill>
                  <a:schemeClr val="accent1">
                    <a:lumMod val="75000"/>
                  </a:schemeClr>
                </a:solidFill>
              </a:rPr>
              <a:t>selama</a:t>
            </a:r>
            <a:r>
              <a:rPr lang="en-US" sz="1800" dirty="0" smtClean="0">
                <a:solidFill>
                  <a:schemeClr val="accent1">
                    <a:lumMod val="75000"/>
                  </a:schemeClr>
                </a:solidFill>
              </a:rPr>
              <a:t> </a:t>
            </a:r>
            <a:r>
              <a:rPr lang="en-US" sz="1800" dirty="0" err="1" smtClean="0">
                <a:solidFill>
                  <a:schemeClr val="accent1">
                    <a:lumMod val="75000"/>
                  </a:schemeClr>
                </a:solidFill>
              </a:rPr>
              <a:t>perang</a:t>
            </a:r>
            <a:r>
              <a:rPr lang="en-US" sz="1800" dirty="0" smtClean="0">
                <a:solidFill>
                  <a:schemeClr val="accent1">
                    <a:lumMod val="75000"/>
                  </a:schemeClr>
                </a:solidFill>
              </a:rPr>
              <a:t> </a:t>
            </a:r>
            <a:r>
              <a:rPr lang="en-US" sz="1800" dirty="0" err="1" smtClean="0">
                <a:solidFill>
                  <a:schemeClr val="accent1">
                    <a:lumMod val="75000"/>
                  </a:schemeClr>
                </a:solidFill>
              </a:rPr>
              <a:t>dunia</a:t>
            </a:r>
            <a:r>
              <a:rPr lang="en-US" sz="1800" dirty="0" smtClean="0">
                <a:solidFill>
                  <a:schemeClr val="accent1">
                    <a:lumMod val="75000"/>
                  </a:schemeClr>
                </a:solidFill>
              </a:rPr>
              <a:t> II </a:t>
            </a:r>
            <a:r>
              <a:rPr lang="en-US" sz="1800" dirty="0" err="1" smtClean="0">
                <a:solidFill>
                  <a:schemeClr val="accent1">
                    <a:lumMod val="75000"/>
                  </a:schemeClr>
                </a:solidFill>
              </a:rPr>
              <a:t>menyebabkan</a:t>
            </a:r>
            <a:r>
              <a:rPr lang="en-US" sz="1800" dirty="0" smtClean="0">
                <a:solidFill>
                  <a:schemeClr val="accent1">
                    <a:lumMod val="75000"/>
                  </a:schemeClr>
                </a:solidFill>
              </a:rPr>
              <a:t> </a:t>
            </a:r>
            <a:r>
              <a:rPr lang="en-US" sz="1800" dirty="0" err="1" smtClean="0">
                <a:solidFill>
                  <a:schemeClr val="accent1">
                    <a:lumMod val="75000"/>
                  </a:schemeClr>
                </a:solidFill>
              </a:rPr>
              <a:t>Perancis</a:t>
            </a:r>
            <a:r>
              <a:rPr lang="en-US" sz="1800" dirty="0" smtClean="0">
                <a:solidFill>
                  <a:schemeClr val="accent1">
                    <a:lumMod val="75000"/>
                  </a:schemeClr>
                </a:solidFill>
              </a:rPr>
              <a:t> </a:t>
            </a:r>
            <a:r>
              <a:rPr lang="en-US" sz="1800" dirty="0" err="1" smtClean="0">
                <a:solidFill>
                  <a:schemeClr val="accent1">
                    <a:lumMod val="75000"/>
                  </a:schemeClr>
                </a:solidFill>
              </a:rPr>
              <a:t>menerapkan</a:t>
            </a:r>
            <a:r>
              <a:rPr lang="en-US" sz="1800" dirty="0" smtClean="0">
                <a:solidFill>
                  <a:schemeClr val="accent1">
                    <a:lumMod val="75000"/>
                  </a:schemeClr>
                </a:solidFill>
              </a:rPr>
              <a:t> Plan </a:t>
            </a:r>
            <a:r>
              <a:rPr lang="en-US" sz="1800" dirty="0" err="1" smtClean="0">
                <a:solidFill>
                  <a:schemeClr val="accent1">
                    <a:lumMod val="75000"/>
                  </a:schemeClr>
                </a:solidFill>
              </a:rPr>
              <a:t>Comptable</a:t>
            </a:r>
            <a:r>
              <a:rPr lang="en-US" sz="1800" dirty="0" smtClean="0">
                <a:solidFill>
                  <a:schemeClr val="accent1">
                    <a:lumMod val="75000"/>
                  </a:schemeClr>
                </a:solidFill>
              </a:rPr>
              <a:t>. </a:t>
            </a:r>
            <a:r>
              <a:rPr lang="en-US" sz="1800" dirty="0" err="1" smtClean="0">
                <a:solidFill>
                  <a:schemeClr val="accent1">
                    <a:lumMod val="75000"/>
                  </a:schemeClr>
                </a:solidFill>
              </a:rPr>
              <a:t>Amerika</a:t>
            </a:r>
            <a:r>
              <a:rPr lang="en-US" sz="1800" dirty="0" smtClean="0">
                <a:solidFill>
                  <a:schemeClr val="accent1">
                    <a:lumMod val="75000"/>
                  </a:schemeClr>
                </a:solidFill>
              </a:rPr>
              <a:t> </a:t>
            </a:r>
            <a:r>
              <a:rPr lang="en-US" sz="1800" dirty="0" err="1" smtClean="0">
                <a:solidFill>
                  <a:schemeClr val="accent1">
                    <a:lumMod val="75000"/>
                  </a:schemeClr>
                </a:solidFill>
              </a:rPr>
              <a:t>Serikat</a:t>
            </a:r>
            <a:r>
              <a:rPr lang="en-US" sz="1800" dirty="0" smtClean="0">
                <a:solidFill>
                  <a:schemeClr val="accent1">
                    <a:lumMod val="75000"/>
                  </a:schemeClr>
                </a:solidFill>
              </a:rPr>
              <a:t> </a:t>
            </a:r>
            <a:r>
              <a:rPr lang="en-US" sz="1800" dirty="0" err="1" smtClean="0">
                <a:solidFill>
                  <a:schemeClr val="accent1">
                    <a:lumMod val="75000"/>
                  </a:schemeClr>
                </a:solidFill>
              </a:rPr>
              <a:t>memaksa</a:t>
            </a:r>
            <a:r>
              <a:rPr lang="en-US" sz="1800" dirty="0" smtClean="0">
                <a:solidFill>
                  <a:schemeClr val="accent1">
                    <a:lumMod val="75000"/>
                  </a:schemeClr>
                </a:solidFill>
              </a:rPr>
              <a:t> </a:t>
            </a:r>
            <a:r>
              <a:rPr lang="en-US" sz="1800" dirty="0" err="1" smtClean="0">
                <a:solidFill>
                  <a:schemeClr val="accent1">
                    <a:lumMod val="75000"/>
                  </a:schemeClr>
                </a:solidFill>
              </a:rPr>
              <a:t>rezim</a:t>
            </a:r>
            <a:r>
              <a:rPr lang="en-US" sz="1800" dirty="0" smtClean="0">
                <a:solidFill>
                  <a:schemeClr val="accent1">
                    <a:lumMod val="75000"/>
                  </a:schemeClr>
                </a:solidFill>
              </a:rPr>
              <a:t> </a:t>
            </a:r>
            <a:r>
              <a:rPr lang="en-US" sz="1800" dirty="0" err="1" smtClean="0">
                <a:solidFill>
                  <a:schemeClr val="accent1">
                    <a:lumMod val="75000"/>
                  </a:schemeClr>
                </a:solidFill>
              </a:rPr>
              <a:t>pengatur</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a:t>
            </a:r>
            <a:r>
              <a:rPr lang="en-US" sz="1800" dirty="0" err="1" smtClean="0">
                <a:solidFill>
                  <a:schemeClr val="accent1">
                    <a:lumMod val="75000"/>
                  </a:schemeClr>
                </a:solidFill>
              </a:rPr>
              <a:t>bergaya</a:t>
            </a:r>
            <a:r>
              <a:rPr lang="en-US" sz="1800" dirty="0" smtClean="0">
                <a:solidFill>
                  <a:schemeClr val="accent1">
                    <a:lumMod val="75000"/>
                  </a:schemeClr>
                </a:solidFill>
              </a:rPr>
              <a:t> AS </a:t>
            </a:r>
            <a:r>
              <a:rPr lang="en-US" sz="1800" dirty="0" err="1" smtClean="0">
                <a:solidFill>
                  <a:schemeClr val="accent1">
                    <a:lumMod val="75000"/>
                  </a:schemeClr>
                </a:solidFill>
              </a:rPr>
              <a:t>di</a:t>
            </a:r>
            <a:r>
              <a:rPr lang="en-US" sz="1800" dirty="0" smtClean="0">
                <a:solidFill>
                  <a:schemeClr val="accent1">
                    <a:lumMod val="75000"/>
                  </a:schemeClr>
                </a:solidFill>
              </a:rPr>
              <a:t> </a:t>
            </a:r>
            <a:r>
              <a:rPr lang="en-US" sz="1800" dirty="0" err="1" smtClean="0">
                <a:solidFill>
                  <a:schemeClr val="accent1">
                    <a:lumMod val="75000"/>
                  </a:schemeClr>
                </a:solidFill>
              </a:rPr>
              <a:t>Jepang</a:t>
            </a:r>
            <a:r>
              <a:rPr lang="en-US" sz="1800" dirty="0" smtClean="0">
                <a:solidFill>
                  <a:schemeClr val="accent1">
                    <a:lumMod val="75000"/>
                  </a:schemeClr>
                </a:solidFill>
              </a:rPr>
              <a:t> </a:t>
            </a:r>
            <a:r>
              <a:rPr lang="en-US" sz="1800" dirty="0" err="1" smtClean="0">
                <a:solidFill>
                  <a:schemeClr val="accent1">
                    <a:lumMod val="75000"/>
                  </a:schemeClr>
                </a:solidFill>
              </a:rPr>
              <a:t>setelah</a:t>
            </a:r>
            <a:r>
              <a:rPr lang="en-US" sz="1800" dirty="0" smtClean="0">
                <a:solidFill>
                  <a:schemeClr val="accent1">
                    <a:lumMod val="75000"/>
                  </a:schemeClr>
                </a:solidFill>
              </a:rPr>
              <a:t> </a:t>
            </a:r>
            <a:r>
              <a:rPr lang="en-US" sz="1800" dirty="0" err="1" smtClean="0">
                <a:solidFill>
                  <a:schemeClr val="accent1">
                    <a:lumMod val="75000"/>
                  </a:schemeClr>
                </a:solidFill>
              </a:rPr>
              <a:t>berakhirnya</a:t>
            </a:r>
            <a:r>
              <a:rPr lang="en-US" sz="1800" dirty="0" smtClean="0">
                <a:solidFill>
                  <a:schemeClr val="accent1">
                    <a:lumMod val="75000"/>
                  </a:schemeClr>
                </a:solidFill>
              </a:rPr>
              <a:t> </a:t>
            </a:r>
            <a:r>
              <a:rPr lang="en-US" sz="1800" dirty="0" err="1" smtClean="0">
                <a:solidFill>
                  <a:schemeClr val="accent1">
                    <a:lumMod val="75000"/>
                  </a:schemeClr>
                </a:solidFill>
              </a:rPr>
              <a:t>perang</a:t>
            </a:r>
            <a:r>
              <a:rPr lang="en-US" sz="1800" dirty="0" smtClean="0">
                <a:solidFill>
                  <a:schemeClr val="accent1">
                    <a:lumMod val="75000"/>
                  </a:schemeClr>
                </a:solidFill>
              </a:rPr>
              <a:t> </a:t>
            </a:r>
            <a:r>
              <a:rPr lang="en-US" sz="1800" dirty="0" err="1" smtClean="0">
                <a:solidFill>
                  <a:schemeClr val="accent1">
                    <a:lumMod val="75000"/>
                  </a:schemeClr>
                </a:solidFill>
              </a:rPr>
              <a:t>dunia</a:t>
            </a:r>
            <a:r>
              <a:rPr lang="en-US" sz="1800" dirty="0" smtClean="0">
                <a:solidFill>
                  <a:schemeClr val="accent1">
                    <a:lumMod val="75000"/>
                  </a:schemeClr>
                </a:solidFill>
              </a:rPr>
              <a:t> II. </a:t>
            </a:r>
            <a:r>
              <a:rPr lang="en-US" sz="1800" dirty="0" err="1" smtClean="0">
                <a:solidFill>
                  <a:schemeClr val="accent1">
                    <a:lumMod val="75000"/>
                  </a:schemeClr>
                </a:solidFill>
              </a:rPr>
              <a:t>Banyak</a:t>
            </a:r>
            <a:r>
              <a:rPr lang="en-US" sz="1800" dirty="0" smtClean="0">
                <a:solidFill>
                  <a:schemeClr val="accent1">
                    <a:lumMod val="75000"/>
                  </a:schemeClr>
                </a:solidFill>
              </a:rPr>
              <a:t> Negara-</a:t>
            </a:r>
            <a:r>
              <a:rPr lang="en-US" sz="1800" dirty="0" err="1" smtClean="0">
                <a:solidFill>
                  <a:schemeClr val="accent1">
                    <a:lumMod val="75000"/>
                  </a:schemeClr>
                </a:solidFill>
              </a:rPr>
              <a:t>negara</a:t>
            </a:r>
            <a:r>
              <a:rPr lang="en-US" sz="1800" dirty="0" smtClean="0">
                <a:solidFill>
                  <a:schemeClr val="accent1">
                    <a:lumMod val="75000"/>
                  </a:schemeClr>
                </a:solidFill>
              </a:rPr>
              <a:t> </a:t>
            </a:r>
            <a:r>
              <a:rPr lang="en-US" sz="1800" dirty="0" err="1" smtClean="0">
                <a:solidFill>
                  <a:schemeClr val="accent1">
                    <a:lumMod val="75000"/>
                  </a:schemeClr>
                </a:solidFill>
              </a:rPr>
              <a:t>berkembang</a:t>
            </a:r>
            <a:r>
              <a:rPr lang="en-US" sz="1800" dirty="0" smtClean="0">
                <a:solidFill>
                  <a:schemeClr val="accent1">
                    <a:lumMod val="75000"/>
                  </a:schemeClr>
                </a:solidFill>
              </a:rPr>
              <a:t> </a:t>
            </a:r>
            <a:r>
              <a:rPr lang="en-US" sz="1800" dirty="0" err="1" smtClean="0">
                <a:solidFill>
                  <a:schemeClr val="accent1">
                    <a:lumMod val="75000"/>
                  </a:schemeClr>
                </a:solidFill>
              </a:rPr>
              <a:t>menggunakan</a:t>
            </a:r>
            <a:r>
              <a:rPr lang="en-US" sz="1800" dirty="0" smtClean="0">
                <a:solidFill>
                  <a:schemeClr val="accent1">
                    <a:lumMod val="75000"/>
                  </a:schemeClr>
                </a:solidFill>
              </a:rPr>
              <a:t> </a:t>
            </a:r>
            <a:r>
              <a:rPr lang="en-US" sz="1800" dirty="0" err="1" smtClean="0">
                <a:solidFill>
                  <a:schemeClr val="accent1">
                    <a:lumMod val="75000"/>
                  </a:schemeClr>
                </a:solidFill>
              </a:rPr>
              <a:t>sistem</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yang </a:t>
            </a:r>
            <a:r>
              <a:rPr lang="en-US" sz="1800" dirty="0" err="1" smtClean="0">
                <a:solidFill>
                  <a:schemeClr val="accent1">
                    <a:lumMod val="75000"/>
                  </a:schemeClr>
                </a:solidFill>
              </a:rPr>
              <a:t>dikembangkan</a:t>
            </a:r>
            <a:r>
              <a:rPr lang="en-US" sz="1800" dirty="0" smtClean="0">
                <a:solidFill>
                  <a:schemeClr val="accent1">
                    <a:lumMod val="75000"/>
                  </a:schemeClr>
                </a:solidFill>
              </a:rPr>
              <a:t> </a:t>
            </a:r>
            <a:r>
              <a:rPr lang="en-US" sz="1800" dirty="0" err="1" smtClean="0">
                <a:solidFill>
                  <a:schemeClr val="accent1">
                    <a:lumMod val="75000"/>
                  </a:schemeClr>
                </a:solidFill>
              </a:rPr>
              <a:t>di</a:t>
            </a:r>
            <a:r>
              <a:rPr lang="en-US" sz="1800" dirty="0" smtClean="0">
                <a:solidFill>
                  <a:schemeClr val="accent1">
                    <a:lumMod val="75000"/>
                  </a:schemeClr>
                </a:solidFill>
              </a:rPr>
              <a:t> </a:t>
            </a:r>
            <a:r>
              <a:rPr lang="en-US" sz="1800" dirty="0" err="1" smtClean="0">
                <a:solidFill>
                  <a:schemeClr val="accent1">
                    <a:lumMod val="75000"/>
                  </a:schemeClr>
                </a:solidFill>
              </a:rPr>
              <a:t>tempat</a:t>
            </a:r>
            <a:r>
              <a:rPr lang="en-US" sz="1800" dirty="0" smtClean="0">
                <a:solidFill>
                  <a:schemeClr val="accent1">
                    <a:lumMod val="75000"/>
                  </a:schemeClr>
                </a:solidFill>
              </a:rPr>
              <a:t> lain, (</a:t>
            </a:r>
            <a:r>
              <a:rPr lang="en-US" sz="1800" dirty="0" err="1" smtClean="0">
                <a:solidFill>
                  <a:schemeClr val="accent1">
                    <a:lumMod val="75000"/>
                  </a:schemeClr>
                </a:solidFill>
              </a:rPr>
              <a:t>seperti</a:t>
            </a:r>
            <a:r>
              <a:rPr lang="en-US" sz="1800" dirty="0" smtClean="0">
                <a:solidFill>
                  <a:schemeClr val="accent1">
                    <a:lumMod val="75000"/>
                  </a:schemeClr>
                </a:solidFill>
              </a:rPr>
              <a:t> Negara-</a:t>
            </a:r>
            <a:r>
              <a:rPr lang="en-US" sz="1800" dirty="0" err="1" smtClean="0">
                <a:solidFill>
                  <a:schemeClr val="accent1">
                    <a:lumMod val="75000"/>
                  </a:schemeClr>
                </a:solidFill>
              </a:rPr>
              <a:t>negara</a:t>
            </a:r>
            <a:r>
              <a:rPr lang="en-US" sz="1800" dirty="0" smtClean="0">
                <a:solidFill>
                  <a:schemeClr val="accent1">
                    <a:lumMod val="75000"/>
                  </a:schemeClr>
                </a:solidFill>
              </a:rPr>
              <a:t> </a:t>
            </a:r>
            <a:r>
              <a:rPr lang="en-US" sz="1800" dirty="0" err="1" smtClean="0">
                <a:solidFill>
                  <a:schemeClr val="accent1">
                    <a:lumMod val="75000"/>
                  </a:schemeClr>
                </a:solidFill>
              </a:rPr>
              <a:t>Eropa</a:t>
            </a:r>
            <a:r>
              <a:rPr lang="en-US" sz="1800" dirty="0" smtClean="0">
                <a:solidFill>
                  <a:schemeClr val="accent1">
                    <a:lumMod val="75000"/>
                  </a:schemeClr>
                </a:solidFill>
              </a:rPr>
              <a:t> </a:t>
            </a:r>
            <a:r>
              <a:rPr lang="en-US" sz="1800" dirty="0" err="1" smtClean="0">
                <a:solidFill>
                  <a:schemeClr val="accent1">
                    <a:lumMod val="75000"/>
                  </a:schemeClr>
                </a:solidFill>
              </a:rPr>
              <a:t>Timur</a:t>
            </a:r>
            <a:r>
              <a:rPr lang="en-US" sz="1800" dirty="0" smtClean="0">
                <a:solidFill>
                  <a:schemeClr val="accent1">
                    <a:lumMod val="75000"/>
                  </a:schemeClr>
                </a:solidFill>
              </a:rPr>
              <a:t> </a:t>
            </a:r>
            <a:r>
              <a:rPr lang="en-US" sz="1800" dirty="0" err="1" smtClean="0">
                <a:solidFill>
                  <a:schemeClr val="accent1">
                    <a:lumMod val="75000"/>
                  </a:schemeClr>
                </a:solidFill>
              </a:rPr>
              <a:t>sekarang</a:t>
            </a:r>
            <a:r>
              <a:rPr lang="en-US" sz="1800" dirty="0" smtClean="0">
                <a:solidFill>
                  <a:schemeClr val="accent1">
                    <a:lumMod val="75000"/>
                  </a:schemeClr>
                </a:solidFill>
              </a:rPr>
              <a:t> </a:t>
            </a:r>
            <a:r>
              <a:rPr lang="en-US" sz="1800" dirty="0" err="1" smtClean="0">
                <a:solidFill>
                  <a:schemeClr val="accent1">
                    <a:lumMod val="75000"/>
                  </a:schemeClr>
                </a:solidFill>
              </a:rPr>
              <a:t>meniru</a:t>
            </a:r>
            <a:r>
              <a:rPr lang="en-US" sz="1800" dirty="0" smtClean="0">
                <a:solidFill>
                  <a:schemeClr val="accent1">
                    <a:lumMod val="75000"/>
                  </a:schemeClr>
                </a:solidFill>
              </a:rPr>
              <a:t> </a:t>
            </a:r>
            <a:r>
              <a:rPr lang="en-US" sz="1800" dirty="0" err="1" smtClean="0">
                <a:solidFill>
                  <a:schemeClr val="accent1">
                    <a:lumMod val="75000"/>
                  </a:schemeClr>
                </a:solidFill>
              </a:rPr>
              <a:t>sistem</a:t>
            </a:r>
            <a:r>
              <a:rPr lang="en-US" sz="1800" dirty="0" smtClean="0">
                <a:solidFill>
                  <a:schemeClr val="accent1">
                    <a:lumMod val="75000"/>
                  </a:schemeClr>
                </a:solidFill>
              </a:rPr>
              <a:t> </a:t>
            </a:r>
            <a:r>
              <a:rPr lang="en-US" sz="1800" dirty="0" err="1" smtClean="0">
                <a:solidFill>
                  <a:schemeClr val="accent1">
                    <a:lumMod val="75000"/>
                  </a:schemeClr>
                </a:solidFill>
              </a:rPr>
              <a:t>akuntansi</a:t>
            </a:r>
            <a:r>
              <a:rPr lang="en-US" sz="1800" dirty="0" smtClean="0">
                <a:solidFill>
                  <a:schemeClr val="accent1">
                    <a:lumMod val="75000"/>
                  </a:schemeClr>
                </a:solidFill>
              </a:rPr>
              <a:t> </a:t>
            </a:r>
            <a:r>
              <a:rPr lang="en-US" sz="1800" dirty="0" err="1" smtClean="0">
                <a:solidFill>
                  <a:schemeClr val="accent1">
                    <a:lumMod val="75000"/>
                  </a:schemeClr>
                </a:solidFill>
              </a:rPr>
              <a:t>menurut</a:t>
            </a:r>
            <a:r>
              <a:rPr lang="en-US" sz="1800" dirty="0" smtClean="0">
                <a:solidFill>
                  <a:schemeClr val="accent1">
                    <a:lumMod val="75000"/>
                  </a:schemeClr>
                </a:solidFill>
              </a:rPr>
              <a:t> </a:t>
            </a:r>
            <a:r>
              <a:rPr lang="en-US" sz="1800" dirty="0" err="1" smtClean="0">
                <a:solidFill>
                  <a:schemeClr val="accent1">
                    <a:lumMod val="75000"/>
                  </a:schemeClr>
                </a:solidFill>
              </a:rPr>
              <a:t>aturan</a:t>
            </a:r>
            <a:r>
              <a:rPr lang="en-US" sz="1800" dirty="0" smtClean="0">
                <a:solidFill>
                  <a:schemeClr val="accent1">
                    <a:lumMod val="75000"/>
                  </a:schemeClr>
                </a:solidFill>
              </a:rPr>
              <a:t> </a:t>
            </a:r>
            <a:r>
              <a:rPr lang="en-US" sz="1800" dirty="0" err="1" smtClean="0">
                <a:solidFill>
                  <a:schemeClr val="accent1">
                    <a:lumMod val="75000"/>
                  </a:schemeClr>
                </a:solidFill>
              </a:rPr>
              <a:t>Uni</a:t>
            </a:r>
            <a:r>
              <a:rPr lang="en-US" sz="1800" dirty="0" smtClean="0">
                <a:solidFill>
                  <a:schemeClr val="accent1">
                    <a:lumMod val="75000"/>
                  </a:schemeClr>
                </a:solidFill>
              </a:rPr>
              <a:t> </a:t>
            </a:r>
            <a:r>
              <a:rPr lang="en-US" sz="1800" dirty="0" err="1" smtClean="0">
                <a:solidFill>
                  <a:schemeClr val="accent1">
                    <a:lumMod val="75000"/>
                  </a:schemeClr>
                </a:solidFill>
              </a:rPr>
              <a:t>Eropa</a:t>
            </a:r>
            <a:r>
              <a:rPr lang="en-US" sz="1800" dirty="0" smtClean="0">
                <a:solidFill>
                  <a:schemeClr val="accent1">
                    <a:lumMod val="75000"/>
                  </a:schemeClr>
                </a:solidFill>
              </a:rPr>
              <a:t> (EU).</a:t>
            </a:r>
          </a:p>
          <a:p>
            <a:pPr algn="just"/>
            <a:endParaRPr lang="en-US" sz="18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752600"/>
            <a:ext cx="8229600" cy="4572000"/>
          </a:xfrm>
        </p:spPr>
        <p:txBody>
          <a:bodyPr>
            <a:normAutofit/>
          </a:bodyPr>
          <a:lstStyle/>
          <a:p>
            <a:pPr algn="just">
              <a:buNone/>
            </a:pPr>
            <a:r>
              <a:rPr lang="en-US" sz="2000" b="1" dirty="0" smtClean="0">
                <a:solidFill>
                  <a:schemeClr val="accent1">
                    <a:lumMod val="75000"/>
                  </a:schemeClr>
                </a:solidFill>
              </a:rPr>
              <a:t>5.	</a:t>
            </a:r>
            <a:r>
              <a:rPr lang="en-US" sz="2000" b="1" dirty="0" err="1" smtClean="0">
                <a:solidFill>
                  <a:schemeClr val="accent1">
                    <a:lumMod val="75000"/>
                  </a:schemeClr>
                </a:solidFill>
              </a:rPr>
              <a:t>Inflasi</a:t>
            </a:r>
            <a:endParaRPr lang="en-US" sz="2000" dirty="0" smtClean="0">
              <a:solidFill>
                <a:schemeClr val="accent1">
                  <a:lumMod val="75000"/>
                </a:schemeClr>
              </a:solidFill>
            </a:endParaRPr>
          </a:p>
          <a:p>
            <a:pPr algn="just">
              <a:buNone/>
            </a:pPr>
            <a:r>
              <a:rPr lang="en-US" sz="2000" dirty="0" smtClean="0">
                <a:solidFill>
                  <a:schemeClr val="accent1">
                    <a:lumMod val="75000"/>
                  </a:schemeClr>
                </a:solidFill>
              </a:rPr>
              <a:t>	</a:t>
            </a:r>
            <a:r>
              <a:rPr lang="en-US" sz="2000" dirty="0" err="1" smtClean="0">
                <a:solidFill>
                  <a:schemeClr val="accent1">
                    <a:lumMod val="75000"/>
                  </a:schemeClr>
                </a:solidFill>
              </a:rPr>
              <a:t>Inflasi</a:t>
            </a:r>
            <a:r>
              <a:rPr lang="en-US" sz="2000" dirty="0" smtClean="0">
                <a:solidFill>
                  <a:schemeClr val="accent1">
                    <a:lumMod val="75000"/>
                  </a:schemeClr>
                </a:solidFill>
              </a:rPr>
              <a:t> </a:t>
            </a:r>
            <a:r>
              <a:rPr lang="en-US" sz="2000" dirty="0" err="1" smtClean="0">
                <a:solidFill>
                  <a:schemeClr val="accent1">
                    <a:lumMod val="75000"/>
                  </a:schemeClr>
                </a:solidFill>
              </a:rPr>
              <a:t>mengaburkan</a:t>
            </a:r>
            <a:r>
              <a:rPr lang="en-US" sz="2000" dirty="0" smtClean="0">
                <a:solidFill>
                  <a:schemeClr val="accent1">
                    <a:lumMod val="75000"/>
                  </a:schemeClr>
                </a:solidFill>
              </a:rPr>
              <a:t> </a:t>
            </a:r>
            <a:r>
              <a:rPr lang="en-US" sz="2000" dirty="0" err="1" smtClean="0">
                <a:solidFill>
                  <a:schemeClr val="accent1">
                    <a:lumMod val="75000"/>
                  </a:schemeClr>
                </a:solidFill>
              </a:rPr>
              <a:t>biaya</a:t>
            </a:r>
            <a:r>
              <a:rPr lang="en-US" sz="2000" dirty="0" smtClean="0">
                <a:solidFill>
                  <a:schemeClr val="accent1">
                    <a:lumMod val="75000"/>
                  </a:schemeClr>
                </a:solidFill>
              </a:rPr>
              <a:t> </a:t>
            </a:r>
            <a:r>
              <a:rPr lang="en-US" sz="2000" dirty="0" err="1" smtClean="0">
                <a:solidFill>
                  <a:schemeClr val="accent1">
                    <a:lumMod val="75000"/>
                  </a:schemeClr>
                </a:solidFill>
              </a:rPr>
              <a:t>historis</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melalui</a:t>
            </a:r>
            <a:r>
              <a:rPr lang="en-US" sz="2000" dirty="0" smtClean="0">
                <a:solidFill>
                  <a:schemeClr val="accent1">
                    <a:lumMod val="75000"/>
                  </a:schemeClr>
                </a:solidFill>
              </a:rPr>
              <a:t> </a:t>
            </a:r>
            <a:r>
              <a:rPr lang="en-US" sz="2000" dirty="0" err="1" smtClean="0">
                <a:solidFill>
                  <a:schemeClr val="accent1">
                    <a:lumMod val="75000"/>
                  </a:schemeClr>
                </a:solidFill>
              </a:rPr>
              <a:t>penurunan</a:t>
            </a:r>
            <a:r>
              <a:rPr lang="en-US" sz="2000" dirty="0" smtClean="0">
                <a:solidFill>
                  <a:schemeClr val="accent1">
                    <a:lumMod val="75000"/>
                  </a:schemeClr>
                </a:solidFill>
              </a:rPr>
              <a:t> </a:t>
            </a:r>
            <a:r>
              <a:rPr lang="en-US" sz="2000" dirty="0" err="1" smtClean="0">
                <a:solidFill>
                  <a:schemeClr val="accent1">
                    <a:lumMod val="75000"/>
                  </a:schemeClr>
                </a:solidFill>
              </a:rPr>
              <a:t>berlebihan</a:t>
            </a:r>
            <a:r>
              <a:rPr lang="en-US" sz="2000" dirty="0" smtClean="0">
                <a:solidFill>
                  <a:schemeClr val="accent1">
                    <a:lumMod val="75000"/>
                  </a:schemeClr>
                </a:solidFill>
              </a:rPr>
              <a:t> </a:t>
            </a:r>
            <a:r>
              <a:rPr lang="en-US" sz="2000" dirty="0" err="1" smtClean="0">
                <a:solidFill>
                  <a:schemeClr val="accent1">
                    <a:lumMod val="75000"/>
                  </a:schemeClr>
                </a:solidFill>
              </a:rPr>
              <a:t>terhadap</a:t>
            </a:r>
            <a:r>
              <a:rPr lang="en-US" sz="2000" dirty="0" smtClean="0">
                <a:solidFill>
                  <a:schemeClr val="accent1">
                    <a:lumMod val="75000"/>
                  </a:schemeClr>
                </a:solidFill>
              </a:rPr>
              <a:t> </a:t>
            </a:r>
            <a:r>
              <a:rPr lang="en-US" sz="2000" dirty="0" err="1" smtClean="0">
                <a:solidFill>
                  <a:schemeClr val="accent1">
                    <a:lumMod val="75000"/>
                  </a:schemeClr>
                </a:solidFill>
              </a:rPr>
              <a:t>nilai-nilai</a:t>
            </a:r>
            <a:r>
              <a:rPr lang="en-US" sz="2000" dirty="0" smtClean="0">
                <a:solidFill>
                  <a:schemeClr val="accent1">
                    <a:lumMod val="75000"/>
                  </a:schemeClr>
                </a:solidFill>
              </a:rPr>
              <a:t> asset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beban-beban</a:t>
            </a:r>
            <a:r>
              <a:rPr lang="en-US" sz="2000" dirty="0" smtClean="0">
                <a:solidFill>
                  <a:schemeClr val="accent1">
                    <a:lumMod val="75000"/>
                  </a:schemeClr>
                </a:solidFill>
              </a:rPr>
              <a:t> </a:t>
            </a:r>
            <a:r>
              <a:rPr lang="en-US" sz="2000" dirty="0" err="1" smtClean="0">
                <a:solidFill>
                  <a:schemeClr val="accent1">
                    <a:lumMod val="75000"/>
                  </a:schemeClr>
                </a:solidFill>
              </a:rPr>
              <a:t>terkait</a:t>
            </a:r>
            <a:r>
              <a:rPr lang="en-US" sz="2000" dirty="0" smtClean="0">
                <a:solidFill>
                  <a:schemeClr val="accent1">
                    <a:lumMod val="75000"/>
                  </a:schemeClr>
                </a:solidFill>
              </a:rPr>
              <a:t>, </a:t>
            </a:r>
            <a:r>
              <a:rPr lang="en-US" sz="2000" dirty="0" err="1" smtClean="0">
                <a:solidFill>
                  <a:schemeClr val="accent1">
                    <a:lumMod val="75000"/>
                  </a:schemeClr>
                </a:solidFill>
              </a:rPr>
              <a:t>sementara</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sisi</a:t>
            </a:r>
            <a:r>
              <a:rPr lang="en-US" sz="2000" dirty="0" smtClean="0">
                <a:solidFill>
                  <a:schemeClr val="accent1">
                    <a:lumMod val="75000"/>
                  </a:schemeClr>
                </a:solidFill>
              </a:rPr>
              <a:t> lain </a:t>
            </a:r>
            <a:r>
              <a:rPr lang="en-US" sz="2000" dirty="0" err="1" smtClean="0">
                <a:solidFill>
                  <a:schemeClr val="accent1">
                    <a:lumMod val="75000"/>
                  </a:schemeClr>
                </a:solidFill>
              </a:rPr>
              <a:t>melakukan</a:t>
            </a:r>
            <a:r>
              <a:rPr lang="en-US" sz="2000" dirty="0" smtClean="0">
                <a:solidFill>
                  <a:schemeClr val="accent1">
                    <a:lumMod val="75000"/>
                  </a:schemeClr>
                </a:solidFill>
              </a:rPr>
              <a:t> </a:t>
            </a:r>
            <a:r>
              <a:rPr lang="en-US" sz="2000" dirty="0" err="1" smtClean="0">
                <a:solidFill>
                  <a:schemeClr val="accent1">
                    <a:lumMod val="75000"/>
                  </a:schemeClr>
                </a:solidFill>
              </a:rPr>
              <a:t>peningkatan</a:t>
            </a:r>
            <a:r>
              <a:rPr lang="en-US" sz="2000" dirty="0" smtClean="0">
                <a:solidFill>
                  <a:schemeClr val="accent1">
                    <a:lumMod val="75000"/>
                  </a:schemeClr>
                </a:solidFill>
              </a:rPr>
              <a:t> </a:t>
            </a:r>
            <a:r>
              <a:rPr lang="en-US" sz="2000" dirty="0" err="1" smtClean="0">
                <a:solidFill>
                  <a:schemeClr val="accent1">
                    <a:lumMod val="75000"/>
                  </a:schemeClr>
                </a:solidFill>
              </a:rPr>
              <a:t>berlebihan</a:t>
            </a:r>
            <a:r>
              <a:rPr lang="en-US" sz="2000" dirty="0" smtClean="0">
                <a:solidFill>
                  <a:schemeClr val="accent1">
                    <a:lumMod val="75000"/>
                  </a:schemeClr>
                </a:solidFill>
              </a:rPr>
              <a:t> </a:t>
            </a:r>
            <a:r>
              <a:rPr lang="en-US" sz="2000" dirty="0" err="1" smtClean="0">
                <a:solidFill>
                  <a:schemeClr val="accent1">
                    <a:lumMod val="75000"/>
                  </a:schemeClr>
                </a:solidFill>
              </a:rPr>
              <a:t>terhadap</a:t>
            </a:r>
            <a:r>
              <a:rPr lang="en-US" sz="2000" dirty="0" smtClean="0">
                <a:solidFill>
                  <a:schemeClr val="accent1">
                    <a:lumMod val="75000"/>
                  </a:schemeClr>
                </a:solidFill>
              </a:rPr>
              <a:t> </a:t>
            </a:r>
            <a:r>
              <a:rPr lang="en-US" sz="2000" dirty="0" err="1" smtClean="0">
                <a:solidFill>
                  <a:schemeClr val="accent1">
                    <a:lumMod val="75000"/>
                  </a:schemeClr>
                </a:solidFill>
              </a:rPr>
              <a:t>pendapatan</a:t>
            </a:r>
            <a:r>
              <a:rPr lang="en-US" sz="2000" dirty="0" smtClean="0">
                <a:solidFill>
                  <a:schemeClr val="accent1">
                    <a:lumMod val="75000"/>
                  </a:schemeClr>
                </a:solidFill>
              </a:rPr>
              <a:t>. Negara-</a:t>
            </a:r>
            <a:r>
              <a:rPr lang="en-US" sz="2000" dirty="0" err="1" smtClean="0">
                <a:solidFill>
                  <a:schemeClr val="accent1">
                    <a:lumMod val="75000"/>
                  </a:schemeClr>
                </a:solidFill>
              </a:rPr>
              <a:t>negara</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inflasi</a:t>
            </a:r>
            <a:r>
              <a:rPr lang="en-US" sz="2000" dirty="0" smtClean="0">
                <a:solidFill>
                  <a:schemeClr val="accent1">
                    <a:lumMod val="75000"/>
                  </a:schemeClr>
                </a:solidFill>
              </a:rPr>
              <a:t> </a:t>
            </a:r>
            <a:r>
              <a:rPr lang="en-US" sz="2000" dirty="0" err="1" smtClean="0">
                <a:solidFill>
                  <a:schemeClr val="accent1">
                    <a:lumMod val="75000"/>
                  </a:schemeClr>
                </a:solidFill>
              </a:rPr>
              <a:t>tinggi</a:t>
            </a:r>
            <a:r>
              <a:rPr lang="en-US" sz="2000" dirty="0" smtClean="0">
                <a:solidFill>
                  <a:schemeClr val="accent1">
                    <a:lumMod val="75000"/>
                  </a:schemeClr>
                </a:solidFill>
              </a:rPr>
              <a:t> </a:t>
            </a:r>
            <a:r>
              <a:rPr lang="en-US" sz="2000" dirty="0" err="1" smtClean="0">
                <a:solidFill>
                  <a:schemeClr val="accent1">
                    <a:lumMod val="75000"/>
                  </a:schemeClr>
                </a:solidFill>
              </a:rPr>
              <a:t>seringkali</a:t>
            </a:r>
            <a:r>
              <a:rPr lang="en-US" sz="2000" dirty="0" smtClean="0">
                <a:solidFill>
                  <a:schemeClr val="accent1">
                    <a:lumMod val="75000"/>
                  </a:schemeClr>
                </a:solidFill>
              </a:rPr>
              <a:t> </a:t>
            </a:r>
            <a:r>
              <a:rPr lang="en-US" sz="2000" dirty="0" err="1" smtClean="0">
                <a:solidFill>
                  <a:schemeClr val="accent1">
                    <a:lumMod val="75000"/>
                  </a:schemeClr>
                </a:solidFill>
              </a:rPr>
              <a:t>menuntut</a:t>
            </a:r>
            <a:r>
              <a:rPr lang="en-US" sz="2000" dirty="0" smtClean="0">
                <a:solidFill>
                  <a:schemeClr val="accent1">
                    <a:lumMod val="75000"/>
                  </a:schemeClr>
                </a:solidFill>
              </a:rPr>
              <a:t> </a:t>
            </a:r>
            <a:r>
              <a:rPr lang="en-US" sz="2000" dirty="0" err="1" smtClean="0">
                <a:solidFill>
                  <a:schemeClr val="accent1">
                    <a:lumMod val="75000"/>
                  </a:schemeClr>
                </a:solidFill>
              </a:rPr>
              <a:t>perusahaan-perusahaan</a:t>
            </a:r>
            <a:r>
              <a:rPr lang="en-US" sz="2000" dirty="0" smtClean="0">
                <a:solidFill>
                  <a:schemeClr val="accent1">
                    <a:lumMod val="75000"/>
                  </a:schemeClr>
                </a:solidFill>
              </a:rPr>
              <a:t> </a:t>
            </a:r>
            <a:r>
              <a:rPr lang="en-US" sz="2000" dirty="0" err="1" smtClean="0">
                <a:solidFill>
                  <a:schemeClr val="accent1">
                    <a:lumMod val="75000"/>
                  </a:schemeClr>
                </a:solidFill>
              </a:rPr>
              <a:t>melakukan</a:t>
            </a:r>
            <a:r>
              <a:rPr lang="en-US" sz="2000" dirty="0" smtClean="0">
                <a:solidFill>
                  <a:schemeClr val="accent1">
                    <a:lumMod val="75000"/>
                  </a:schemeClr>
                </a:solidFill>
              </a:rPr>
              <a:t> </a:t>
            </a:r>
            <a:r>
              <a:rPr lang="en-US" sz="2000" dirty="0" err="1" smtClean="0">
                <a:solidFill>
                  <a:schemeClr val="accent1">
                    <a:lumMod val="75000"/>
                  </a:schemeClr>
                </a:solidFill>
              </a:rPr>
              <a:t>berbagai</a:t>
            </a:r>
            <a:r>
              <a:rPr lang="en-US" sz="2000" dirty="0" smtClean="0">
                <a:solidFill>
                  <a:schemeClr val="accent1">
                    <a:lumMod val="75000"/>
                  </a:schemeClr>
                </a:solidFill>
              </a:rPr>
              <a:t> </a:t>
            </a:r>
            <a:r>
              <a:rPr lang="en-US" sz="2000" dirty="0" err="1" smtClean="0">
                <a:solidFill>
                  <a:schemeClr val="accent1">
                    <a:lumMod val="75000"/>
                  </a:schemeClr>
                </a:solidFill>
              </a:rPr>
              <a:t>perubahan</a:t>
            </a:r>
            <a:r>
              <a:rPr lang="en-US" sz="2000" dirty="0" smtClean="0">
                <a:solidFill>
                  <a:schemeClr val="accent1">
                    <a:lumMod val="75000"/>
                  </a:schemeClr>
                </a:solidFill>
              </a:rPr>
              <a:t> </a:t>
            </a:r>
            <a:r>
              <a:rPr lang="en-US" sz="2000" dirty="0" err="1" smtClean="0">
                <a:solidFill>
                  <a:schemeClr val="accent1">
                    <a:lumMod val="75000"/>
                  </a:schemeClr>
                </a:solidFill>
              </a:rPr>
              <a:t>harga</a:t>
            </a:r>
            <a:r>
              <a:rPr lang="en-US" sz="2000" dirty="0" smtClean="0">
                <a:solidFill>
                  <a:schemeClr val="accent1">
                    <a:lumMod val="75000"/>
                  </a:schemeClr>
                </a:solidFill>
              </a:rPr>
              <a:t> </a:t>
            </a:r>
            <a:r>
              <a:rPr lang="en-US" sz="2000" dirty="0" err="1" smtClean="0">
                <a:solidFill>
                  <a:schemeClr val="accent1">
                    <a:lumMod val="75000"/>
                  </a:schemeClr>
                </a:solidFill>
              </a:rPr>
              <a:t>ke</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perhitungan</a:t>
            </a:r>
            <a:r>
              <a:rPr lang="en-US" sz="2000" dirty="0" smtClean="0">
                <a:solidFill>
                  <a:schemeClr val="accent1">
                    <a:lumMod val="75000"/>
                  </a:schemeClr>
                </a:solidFill>
              </a:rPr>
              <a:t> </a:t>
            </a:r>
            <a:r>
              <a:rPr lang="en-US" sz="2000" dirty="0" err="1" smtClean="0">
                <a:solidFill>
                  <a:schemeClr val="accent1">
                    <a:lumMod val="75000"/>
                  </a:schemeClr>
                </a:solidFill>
              </a:rPr>
              <a:t>keuangan</a:t>
            </a:r>
            <a:r>
              <a:rPr lang="en-US" sz="2000" dirty="0" smtClean="0">
                <a:solidFill>
                  <a:schemeClr val="accent1">
                    <a:lumMod val="75000"/>
                  </a:schemeClr>
                </a:solidFill>
              </a:rPr>
              <a:t> </a:t>
            </a:r>
            <a:r>
              <a:rPr lang="en-US" sz="2000" dirty="0" err="1" smtClean="0">
                <a:solidFill>
                  <a:schemeClr val="accent1">
                    <a:lumMod val="75000"/>
                  </a:schemeClr>
                </a:solidFill>
              </a:rPr>
              <a:t>mereka</a:t>
            </a:r>
            <a:r>
              <a:rPr lang="en-US" sz="2000" dirty="0" smtClean="0">
                <a:solidFill>
                  <a:schemeClr val="accent1">
                    <a:lumMod val="75000"/>
                  </a:schemeClr>
                </a:solidFill>
              </a:rPr>
              <a:t>. </a:t>
            </a:r>
            <a:r>
              <a:rPr lang="en-US" sz="2000" dirty="0" err="1" smtClean="0">
                <a:solidFill>
                  <a:schemeClr val="accent1">
                    <a:lumMod val="75000"/>
                  </a:schemeClr>
                </a:solidFill>
              </a:rPr>
              <a:t>Meksiko</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beberapa</a:t>
            </a:r>
            <a:r>
              <a:rPr lang="en-US" sz="2000" dirty="0" smtClean="0">
                <a:solidFill>
                  <a:schemeClr val="accent1">
                    <a:lumMod val="75000"/>
                  </a:schemeClr>
                </a:solidFill>
              </a:rPr>
              <a:t> Negara </a:t>
            </a:r>
            <a:r>
              <a:rPr lang="en-US" sz="2000" dirty="0" err="1" smtClean="0">
                <a:solidFill>
                  <a:schemeClr val="accent1">
                    <a:lumMod val="75000"/>
                  </a:schemeClr>
                </a:solidFill>
              </a:rPr>
              <a:t>Amerika</a:t>
            </a:r>
            <a:r>
              <a:rPr lang="en-US" sz="2000" dirty="0" smtClean="0">
                <a:solidFill>
                  <a:schemeClr val="accent1">
                    <a:lumMod val="75000"/>
                  </a:schemeClr>
                </a:solidFill>
              </a:rPr>
              <a:t> Selatan </a:t>
            </a:r>
            <a:r>
              <a:rPr lang="en-US" sz="2000" dirty="0" err="1" smtClean="0">
                <a:solidFill>
                  <a:schemeClr val="accent1">
                    <a:lumMod val="75000"/>
                  </a:schemeClr>
                </a:solidFill>
              </a:rPr>
              <a:t>menggunakan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tingkat</a:t>
            </a:r>
            <a:r>
              <a:rPr lang="en-US" sz="2000" dirty="0" smtClean="0">
                <a:solidFill>
                  <a:schemeClr val="accent1">
                    <a:lumMod val="75000"/>
                  </a:schemeClr>
                </a:solidFill>
              </a:rPr>
              <a:t> </a:t>
            </a:r>
            <a:r>
              <a:rPr lang="en-US" sz="2000" dirty="0" err="1" smtClean="0">
                <a:solidFill>
                  <a:schemeClr val="accent1">
                    <a:lumMod val="75000"/>
                  </a:schemeClr>
                </a:solidFill>
              </a:rPr>
              <a:t>umum</a:t>
            </a:r>
            <a:r>
              <a:rPr lang="en-US" sz="2000" dirty="0" smtClean="0">
                <a:solidFill>
                  <a:schemeClr val="accent1">
                    <a:lumMod val="75000"/>
                  </a:schemeClr>
                </a:solidFill>
              </a:rPr>
              <a:t> </a:t>
            </a:r>
            <a:r>
              <a:rPr lang="en-US" sz="2000" dirty="0" err="1" smtClean="0">
                <a:solidFill>
                  <a:schemeClr val="accent1">
                    <a:lumMod val="75000"/>
                  </a:schemeClr>
                </a:solidFill>
              </a:rPr>
              <a:t>karena</a:t>
            </a:r>
            <a:r>
              <a:rPr lang="en-US" sz="2000" dirty="0" smtClean="0">
                <a:solidFill>
                  <a:schemeClr val="accent1">
                    <a:lumMod val="75000"/>
                  </a:schemeClr>
                </a:solidFill>
              </a:rPr>
              <a:t> </a:t>
            </a:r>
            <a:r>
              <a:rPr lang="en-US" sz="2000" dirty="0" err="1" smtClean="0">
                <a:solidFill>
                  <a:schemeClr val="accent1">
                    <a:lumMod val="75000"/>
                  </a:schemeClr>
                </a:solidFill>
              </a:rPr>
              <a:t>pengalaman</a:t>
            </a:r>
            <a:r>
              <a:rPr lang="en-US" sz="2000" dirty="0" smtClean="0">
                <a:solidFill>
                  <a:schemeClr val="accent1">
                    <a:lumMod val="75000"/>
                  </a:schemeClr>
                </a:solidFill>
              </a:rPr>
              <a:t> </a:t>
            </a:r>
            <a:r>
              <a:rPr lang="en-US" sz="2000" dirty="0" err="1" smtClean="0">
                <a:solidFill>
                  <a:schemeClr val="accent1">
                    <a:lumMod val="75000"/>
                  </a:schemeClr>
                </a:solidFill>
              </a:rPr>
              <a:t>mereka</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hiperinflasi</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akhir</a:t>
            </a:r>
            <a:r>
              <a:rPr lang="en-US" sz="2000" dirty="0" smtClean="0">
                <a:solidFill>
                  <a:schemeClr val="accent1">
                    <a:lumMod val="75000"/>
                  </a:schemeClr>
                </a:solidFill>
              </a:rPr>
              <a:t> </a:t>
            </a:r>
            <a:r>
              <a:rPr lang="en-US" sz="2000" dirty="0" err="1" smtClean="0">
                <a:solidFill>
                  <a:schemeClr val="accent1">
                    <a:lumMod val="75000"/>
                  </a:schemeClr>
                </a:solidFill>
              </a:rPr>
              <a:t>tahun</a:t>
            </a:r>
            <a:r>
              <a:rPr lang="en-US" sz="2000" dirty="0" smtClean="0">
                <a:solidFill>
                  <a:schemeClr val="accent1">
                    <a:lumMod val="75000"/>
                  </a:schemeClr>
                </a:solidFill>
              </a:rPr>
              <a:t> 1970-an, </a:t>
            </a:r>
            <a:r>
              <a:rPr lang="en-US" sz="2000" dirty="0" err="1" smtClean="0">
                <a:solidFill>
                  <a:schemeClr val="accent1">
                    <a:lumMod val="75000"/>
                  </a:schemeClr>
                </a:solidFill>
              </a:rPr>
              <a:t>sehubungan</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tingkat</a:t>
            </a:r>
            <a:r>
              <a:rPr lang="en-US" sz="2000" dirty="0" smtClean="0">
                <a:solidFill>
                  <a:schemeClr val="accent1">
                    <a:lumMod val="75000"/>
                  </a:schemeClr>
                </a:solidFill>
              </a:rPr>
              <a:t> </a:t>
            </a:r>
            <a:r>
              <a:rPr lang="en-US" sz="2000" dirty="0" err="1" smtClean="0">
                <a:solidFill>
                  <a:schemeClr val="accent1">
                    <a:lumMod val="75000"/>
                  </a:schemeClr>
                </a:solidFill>
              </a:rPr>
              <a:t>inflasi</a:t>
            </a:r>
            <a:r>
              <a:rPr lang="en-US" sz="2000" dirty="0" smtClean="0">
                <a:solidFill>
                  <a:schemeClr val="accent1">
                    <a:lumMod val="75000"/>
                  </a:schemeClr>
                </a:solidFill>
              </a:rPr>
              <a:t> yang </a:t>
            </a:r>
            <a:r>
              <a:rPr lang="en-US" sz="2000" dirty="0" err="1" smtClean="0">
                <a:solidFill>
                  <a:schemeClr val="accent1">
                    <a:lumMod val="75000"/>
                  </a:schemeClr>
                </a:solidFill>
              </a:rPr>
              <a:t>tidak</a:t>
            </a:r>
            <a:r>
              <a:rPr lang="en-US" sz="2000" dirty="0" smtClean="0">
                <a:solidFill>
                  <a:schemeClr val="accent1">
                    <a:lumMod val="75000"/>
                  </a:schemeClr>
                </a:solidFill>
              </a:rPr>
              <a:t> </a:t>
            </a:r>
            <a:r>
              <a:rPr lang="en-US" sz="2000" dirty="0" err="1" smtClean="0">
                <a:solidFill>
                  <a:schemeClr val="accent1">
                    <a:lumMod val="75000"/>
                  </a:schemeClr>
                </a:solidFill>
              </a:rPr>
              <a:t>biasanya</a:t>
            </a:r>
            <a:r>
              <a:rPr lang="en-US" sz="2000" dirty="0" smtClean="0">
                <a:solidFill>
                  <a:schemeClr val="accent1">
                    <a:lumMod val="75000"/>
                  </a:schemeClr>
                </a:solidFill>
              </a:rPr>
              <a:t> </a:t>
            </a:r>
            <a:r>
              <a:rPr lang="en-US" sz="2000" dirty="0" err="1" smtClean="0">
                <a:solidFill>
                  <a:schemeClr val="accent1">
                    <a:lumMod val="75000"/>
                  </a:schemeClr>
                </a:solidFill>
              </a:rPr>
              <a:t>tinggi</a:t>
            </a:r>
            <a:r>
              <a:rPr lang="en-US" sz="2000" dirty="0" smtClean="0">
                <a:solidFill>
                  <a:schemeClr val="accent1">
                    <a:lumMod val="75000"/>
                  </a:schemeClr>
                </a:solidFill>
              </a:rPr>
              <a:t>, AS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Inggris</a:t>
            </a:r>
            <a:r>
              <a:rPr lang="en-US" sz="2000" dirty="0" smtClean="0">
                <a:solidFill>
                  <a:schemeClr val="accent1">
                    <a:lumMod val="75000"/>
                  </a:schemeClr>
                </a:solidFill>
              </a:rPr>
              <a:t> </a:t>
            </a:r>
            <a:r>
              <a:rPr lang="en-US" sz="2000" dirty="0" err="1" smtClean="0">
                <a:solidFill>
                  <a:schemeClr val="accent1">
                    <a:lumMod val="75000"/>
                  </a:schemeClr>
                </a:solidFill>
              </a:rPr>
              <a:t>melakukan</a:t>
            </a:r>
            <a:r>
              <a:rPr lang="en-US" sz="2000" dirty="0" smtClean="0">
                <a:solidFill>
                  <a:schemeClr val="accent1">
                    <a:lumMod val="75000"/>
                  </a:schemeClr>
                </a:solidFill>
              </a:rPr>
              <a:t> </a:t>
            </a:r>
            <a:r>
              <a:rPr lang="en-US" sz="2000" dirty="0" err="1" smtClean="0">
                <a:solidFill>
                  <a:schemeClr val="accent1">
                    <a:lumMod val="75000"/>
                  </a:schemeClr>
                </a:solidFill>
              </a:rPr>
              <a:t>eksperimen</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pelaporan</a:t>
            </a:r>
            <a:r>
              <a:rPr lang="en-US" sz="2000" dirty="0" smtClean="0">
                <a:solidFill>
                  <a:schemeClr val="accent1">
                    <a:lumMod val="75000"/>
                  </a:schemeClr>
                </a:solidFill>
              </a:rPr>
              <a:t> </a:t>
            </a:r>
            <a:r>
              <a:rPr lang="en-US" sz="2000" dirty="0" err="1" smtClean="0">
                <a:solidFill>
                  <a:schemeClr val="accent1">
                    <a:lumMod val="75000"/>
                  </a:schemeClr>
                </a:solidFill>
              </a:rPr>
              <a:t>pengaruh</a:t>
            </a:r>
            <a:r>
              <a:rPr lang="en-US" sz="2000" dirty="0" smtClean="0">
                <a:solidFill>
                  <a:schemeClr val="accent1">
                    <a:lumMod val="75000"/>
                  </a:schemeClr>
                </a:solidFill>
              </a:rPr>
              <a:t> </a:t>
            </a:r>
            <a:r>
              <a:rPr lang="en-US" sz="2000" dirty="0" err="1" smtClean="0">
                <a:solidFill>
                  <a:schemeClr val="accent1">
                    <a:lumMod val="75000"/>
                  </a:schemeClr>
                </a:solidFill>
              </a:rPr>
              <a:t>perubahan</a:t>
            </a:r>
            <a:r>
              <a:rPr lang="en-US" sz="2000" dirty="0" smtClean="0">
                <a:solidFill>
                  <a:schemeClr val="accent1">
                    <a:lumMod val="75000"/>
                  </a:schemeClr>
                </a:solidFill>
              </a:rPr>
              <a:t> </a:t>
            </a:r>
            <a:r>
              <a:rPr lang="en-US" sz="2000" dirty="0" err="1" smtClean="0">
                <a:solidFill>
                  <a:schemeClr val="accent1">
                    <a:lumMod val="75000"/>
                  </a:schemeClr>
                </a:solidFill>
              </a:rPr>
              <a:t>harga</a:t>
            </a:r>
            <a:r>
              <a:rPr lang="en-US" sz="2000" dirty="0" smtClean="0">
                <a:solidFill>
                  <a:schemeClr val="accent1">
                    <a:lumMod val="75000"/>
                  </a:schemeClr>
                </a:solidFill>
              </a:rPr>
              <a:t>.</a:t>
            </a:r>
          </a:p>
          <a:p>
            <a:pPr algn="just"/>
            <a:endParaRPr lang="en-US" sz="2000"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600200"/>
            <a:ext cx="8229600" cy="4724400"/>
          </a:xfrm>
        </p:spPr>
        <p:txBody>
          <a:bodyPr>
            <a:normAutofit/>
          </a:bodyPr>
          <a:lstStyle/>
          <a:p>
            <a:pPr algn="just">
              <a:buNone/>
            </a:pPr>
            <a:r>
              <a:rPr lang="en-US" sz="2000" b="1" dirty="0" smtClean="0">
                <a:solidFill>
                  <a:schemeClr val="accent1">
                    <a:lumMod val="75000"/>
                  </a:schemeClr>
                </a:solidFill>
              </a:rPr>
              <a:t>6.	Tingkat </a:t>
            </a:r>
            <a:r>
              <a:rPr lang="en-US" sz="2000" b="1" dirty="0" err="1" smtClean="0">
                <a:solidFill>
                  <a:schemeClr val="accent1">
                    <a:lumMod val="75000"/>
                  </a:schemeClr>
                </a:solidFill>
              </a:rPr>
              <a:t>perkembangan</a:t>
            </a:r>
            <a:r>
              <a:rPr lang="en-US" sz="2000" b="1" dirty="0" smtClean="0">
                <a:solidFill>
                  <a:schemeClr val="accent1">
                    <a:lumMod val="75000"/>
                  </a:schemeClr>
                </a:solidFill>
              </a:rPr>
              <a:t> </a:t>
            </a:r>
            <a:r>
              <a:rPr lang="en-US" sz="2000" b="1" dirty="0" err="1" smtClean="0">
                <a:solidFill>
                  <a:schemeClr val="accent1">
                    <a:lumMod val="75000"/>
                  </a:schemeClr>
                </a:solidFill>
              </a:rPr>
              <a:t>ekonomi</a:t>
            </a:r>
            <a:endParaRPr lang="en-US" sz="2000" dirty="0" smtClean="0">
              <a:solidFill>
                <a:schemeClr val="accent1">
                  <a:lumMod val="75000"/>
                </a:schemeClr>
              </a:solidFill>
            </a:endParaRPr>
          </a:p>
          <a:p>
            <a:pPr algn="just">
              <a:buNone/>
            </a:pPr>
            <a:r>
              <a:rPr lang="en-US" sz="2000" dirty="0" smtClean="0">
                <a:solidFill>
                  <a:schemeClr val="accent1">
                    <a:lumMod val="75000"/>
                  </a:schemeClr>
                </a:solidFill>
              </a:rPr>
              <a:t>	</a:t>
            </a:r>
            <a:r>
              <a:rPr lang="en-US" sz="2000" dirty="0" err="1" smtClean="0">
                <a:solidFill>
                  <a:schemeClr val="accent1">
                    <a:lumMod val="75000"/>
                  </a:schemeClr>
                </a:solidFill>
              </a:rPr>
              <a:t>Faktor</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r>
              <a:rPr lang="en-US" sz="2000" dirty="0" err="1" smtClean="0">
                <a:solidFill>
                  <a:schemeClr val="accent1">
                    <a:lumMod val="75000"/>
                  </a:schemeClr>
                </a:solidFill>
              </a:rPr>
              <a:t>mempengaruhi</a:t>
            </a:r>
            <a:r>
              <a:rPr lang="en-US" sz="2000" dirty="0" smtClean="0">
                <a:solidFill>
                  <a:schemeClr val="accent1">
                    <a:lumMod val="75000"/>
                  </a:schemeClr>
                </a:solidFill>
              </a:rPr>
              <a:t> </a:t>
            </a:r>
            <a:r>
              <a:rPr lang="en-US" sz="2000" dirty="0" err="1" smtClean="0">
                <a:solidFill>
                  <a:schemeClr val="accent1">
                    <a:lumMod val="75000"/>
                  </a:schemeClr>
                </a:solidFill>
              </a:rPr>
              <a:t>jenis</a:t>
            </a:r>
            <a:r>
              <a:rPr lang="en-US" sz="2000" dirty="0" smtClean="0">
                <a:solidFill>
                  <a:schemeClr val="accent1">
                    <a:lumMod val="75000"/>
                  </a:schemeClr>
                </a:solidFill>
              </a:rPr>
              <a:t> </a:t>
            </a:r>
            <a:r>
              <a:rPr lang="en-US" sz="2000" dirty="0" err="1" smtClean="0">
                <a:solidFill>
                  <a:schemeClr val="accent1">
                    <a:lumMod val="75000"/>
                  </a:schemeClr>
                </a:solidFill>
              </a:rPr>
              <a:t>transaksi</a:t>
            </a:r>
            <a:r>
              <a:rPr lang="en-US" sz="2000" dirty="0" smtClean="0">
                <a:solidFill>
                  <a:schemeClr val="accent1">
                    <a:lumMod val="75000"/>
                  </a:schemeClr>
                </a:solidFill>
              </a:rPr>
              <a:t> </a:t>
            </a:r>
            <a:r>
              <a:rPr lang="en-US" sz="2000" dirty="0" err="1" smtClean="0">
                <a:solidFill>
                  <a:schemeClr val="accent1">
                    <a:lumMod val="75000"/>
                  </a:schemeClr>
                </a:solidFill>
              </a:rPr>
              <a:t>usaha</a:t>
            </a:r>
            <a:r>
              <a:rPr lang="en-US" sz="2000" dirty="0" smtClean="0">
                <a:solidFill>
                  <a:schemeClr val="accent1">
                    <a:lumMod val="75000"/>
                  </a:schemeClr>
                </a:solidFill>
              </a:rPr>
              <a:t> yang </a:t>
            </a:r>
            <a:r>
              <a:rPr lang="en-US" sz="2000" dirty="0" err="1" smtClean="0">
                <a:solidFill>
                  <a:schemeClr val="accent1">
                    <a:lumMod val="75000"/>
                  </a:schemeClr>
                </a:solidFill>
              </a:rPr>
              <a:t>dilaksanakan</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perekonomian</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menentukan</a:t>
            </a:r>
            <a:r>
              <a:rPr lang="en-US" sz="2000" dirty="0" smtClean="0">
                <a:solidFill>
                  <a:schemeClr val="accent1">
                    <a:lumMod val="75000"/>
                  </a:schemeClr>
                </a:solidFill>
              </a:rPr>
              <a:t> </a:t>
            </a:r>
            <a:r>
              <a:rPr lang="en-US" sz="2000" dirty="0" err="1" smtClean="0">
                <a:solidFill>
                  <a:schemeClr val="accent1">
                    <a:lumMod val="75000"/>
                  </a:schemeClr>
                </a:solidFill>
              </a:rPr>
              <a:t>manakah</a:t>
            </a:r>
            <a:r>
              <a:rPr lang="en-US" sz="2000" dirty="0" smtClean="0">
                <a:solidFill>
                  <a:schemeClr val="accent1">
                    <a:lumMod val="75000"/>
                  </a:schemeClr>
                </a:solidFill>
              </a:rPr>
              <a:t> yang paling </a:t>
            </a:r>
            <a:r>
              <a:rPr lang="en-US" sz="2000" dirty="0" err="1" smtClean="0">
                <a:solidFill>
                  <a:schemeClr val="accent1">
                    <a:lumMod val="75000"/>
                  </a:schemeClr>
                </a:solidFill>
              </a:rPr>
              <a:t>utama</a:t>
            </a:r>
            <a:r>
              <a:rPr lang="en-US" sz="2000" dirty="0" smtClean="0">
                <a:solidFill>
                  <a:schemeClr val="accent1">
                    <a:lumMod val="75000"/>
                  </a:schemeClr>
                </a:solidFill>
              </a:rPr>
              <a:t>. </a:t>
            </a:r>
            <a:r>
              <a:rPr lang="en-US" sz="2000" dirty="0" err="1" smtClean="0">
                <a:solidFill>
                  <a:schemeClr val="accent1">
                    <a:lumMod val="75000"/>
                  </a:schemeClr>
                </a:solidFill>
              </a:rPr>
              <a:t>Pada</a:t>
            </a:r>
            <a:r>
              <a:rPr lang="en-US" sz="2000" dirty="0" smtClean="0">
                <a:solidFill>
                  <a:schemeClr val="accent1">
                    <a:lumMod val="75000"/>
                  </a:schemeClr>
                </a:solidFill>
              </a:rPr>
              <a:t> </a:t>
            </a:r>
            <a:r>
              <a:rPr lang="en-US" sz="2000" dirty="0" err="1" smtClean="0">
                <a:solidFill>
                  <a:schemeClr val="accent1">
                    <a:lumMod val="75000"/>
                  </a:schemeClr>
                </a:solidFill>
              </a:rPr>
              <a:t>gilirannya</a:t>
            </a:r>
            <a:r>
              <a:rPr lang="en-US" sz="2000" dirty="0" smtClean="0">
                <a:solidFill>
                  <a:schemeClr val="accent1">
                    <a:lumMod val="75000"/>
                  </a:schemeClr>
                </a:solidFill>
              </a:rPr>
              <a:t>, </a:t>
            </a:r>
            <a:r>
              <a:rPr lang="en-US" sz="2000" dirty="0" err="1" smtClean="0">
                <a:solidFill>
                  <a:schemeClr val="accent1">
                    <a:lumMod val="75000"/>
                  </a:schemeClr>
                </a:solidFill>
              </a:rPr>
              <a:t>jenis</a:t>
            </a:r>
            <a:r>
              <a:rPr lang="en-US" sz="2000" dirty="0" smtClean="0">
                <a:solidFill>
                  <a:schemeClr val="accent1">
                    <a:lumMod val="75000"/>
                  </a:schemeClr>
                </a:solidFill>
              </a:rPr>
              <a:t> </a:t>
            </a:r>
            <a:r>
              <a:rPr lang="en-US" sz="2000" dirty="0" err="1" smtClean="0">
                <a:solidFill>
                  <a:schemeClr val="accent1">
                    <a:lumMod val="75000"/>
                  </a:schemeClr>
                </a:solidFill>
              </a:rPr>
              <a:t>transaksi</a:t>
            </a:r>
            <a:r>
              <a:rPr lang="en-US" sz="2000" dirty="0" smtClean="0">
                <a:solidFill>
                  <a:schemeClr val="accent1">
                    <a:lumMod val="75000"/>
                  </a:schemeClr>
                </a:solidFill>
              </a:rPr>
              <a:t> </a:t>
            </a:r>
            <a:r>
              <a:rPr lang="en-US" sz="2000" dirty="0" err="1" smtClean="0">
                <a:solidFill>
                  <a:schemeClr val="accent1">
                    <a:lumMod val="75000"/>
                  </a:schemeClr>
                </a:solidFill>
              </a:rPr>
              <a:t>menentukan</a:t>
            </a:r>
            <a:r>
              <a:rPr lang="en-US" sz="2000" dirty="0" smtClean="0">
                <a:solidFill>
                  <a:schemeClr val="accent1">
                    <a:lumMod val="75000"/>
                  </a:schemeClr>
                </a:solidFill>
              </a:rPr>
              <a:t> </a:t>
            </a:r>
            <a:r>
              <a:rPr lang="en-US" sz="2000" dirty="0" err="1" smtClean="0">
                <a:solidFill>
                  <a:schemeClr val="accent1">
                    <a:lumMod val="75000"/>
                  </a:schemeClr>
                </a:solidFill>
              </a:rPr>
              <a:t>masalah</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yang </a:t>
            </a:r>
            <a:r>
              <a:rPr lang="en-US" sz="2000" dirty="0" err="1" smtClean="0">
                <a:solidFill>
                  <a:schemeClr val="accent1">
                    <a:lumMod val="75000"/>
                  </a:schemeClr>
                </a:solidFill>
              </a:rPr>
              <a:t>dihadapi</a:t>
            </a:r>
            <a:r>
              <a:rPr lang="en-US" sz="2000" dirty="0" smtClean="0">
                <a:solidFill>
                  <a:schemeClr val="accent1">
                    <a:lumMod val="75000"/>
                  </a:schemeClr>
                </a:solidFill>
              </a:rPr>
              <a:t>. </a:t>
            </a:r>
            <a:r>
              <a:rPr lang="en-US" sz="2000" dirty="0" err="1" smtClean="0">
                <a:solidFill>
                  <a:schemeClr val="accent1">
                    <a:lumMod val="75000"/>
                  </a:schemeClr>
                </a:solidFill>
              </a:rPr>
              <a:t>Sebagai</a:t>
            </a:r>
            <a:r>
              <a:rPr lang="en-US" sz="2000" dirty="0" smtClean="0">
                <a:solidFill>
                  <a:schemeClr val="accent1">
                    <a:lumMod val="75000"/>
                  </a:schemeClr>
                </a:solidFill>
              </a:rPr>
              <a:t> </a:t>
            </a:r>
            <a:r>
              <a:rPr lang="en-US" sz="2000" dirty="0" err="1" smtClean="0">
                <a:solidFill>
                  <a:schemeClr val="accent1">
                    <a:lumMod val="75000"/>
                  </a:schemeClr>
                </a:solidFill>
              </a:rPr>
              <a:t>contoh</a:t>
            </a:r>
            <a:r>
              <a:rPr lang="en-US" sz="2000" dirty="0" smtClean="0">
                <a:solidFill>
                  <a:schemeClr val="accent1">
                    <a:lumMod val="75000"/>
                  </a:schemeClr>
                </a:solidFill>
              </a:rPr>
              <a:t>, </a:t>
            </a:r>
            <a:r>
              <a:rPr lang="en-US" sz="2000" dirty="0" err="1" smtClean="0">
                <a:solidFill>
                  <a:schemeClr val="accent1">
                    <a:lumMod val="75000"/>
                  </a:schemeClr>
                </a:solidFill>
              </a:rPr>
              <a:t>kompensasi</a:t>
            </a:r>
            <a:r>
              <a:rPr lang="en-US" sz="2000" dirty="0" smtClean="0">
                <a:solidFill>
                  <a:schemeClr val="accent1">
                    <a:lumMod val="75000"/>
                  </a:schemeClr>
                </a:solidFill>
              </a:rPr>
              <a:t> </a:t>
            </a:r>
            <a:r>
              <a:rPr lang="en-US" sz="2000" dirty="0" err="1" smtClean="0">
                <a:solidFill>
                  <a:schemeClr val="accent1">
                    <a:lumMod val="75000"/>
                  </a:schemeClr>
                </a:solidFill>
              </a:rPr>
              <a:t>eksekutif</a:t>
            </a:r>
            <a:r>
              <a:rPr lang="en-US" sz="2000" dirty="0" smtClean="0">
                <a:solidFill>
                  <a:schemeClr val="accent1">
                    <a:lumMod val="75000"/>
                  </a:schemeClr>
                </a:solidFill>
              </a:rPr>
              <a:t> </a:t>
            </a:r>
            <a:r>
              <a:rPr lang="en-US" sz="2000" dirty="0" err="1" smtClean="0">
                <a:solidFill>
                  <a:schemeClr val="accent1">
                    <a:lumMod val="75000"/>
                  </a:schemeClr>
                </a:solidFill>
              </a:rPr>
              <a:t>perusahaan</a:t>
            </a:r>
            <a:r>
              <a:rPr lang="en-US" sz="2000" dirty="0" smtClean="0">
                <a:solidFill>
                  <a:schemeClr val="accent1">
                    <a:lumMod val="75000"/>
                  </a:schemeClr>
                </a:solidFill>
              </a:rPr>
              <a:t> </a:t>
            </a:r>
            <a:r>
              <a:rPr lang="en-US" sz="2000" dirty="0" err="1" smtClean="0">
                <a:solidFill>
                  <a:schemeClr val="accent1">
                    <a:lumMod val="75000"/>
                  </a:schemeClr>
                </a:solidFill>
              </a:rPr>
              <a:t>berbasis</a:t>
            </a:r>
            <a:r>
              <a:rPr lang="en-US" sz="2000" dirty="0" smtClean="0">
                <a:solidFill>
                  <a:schemeClr val="accent1">
                    <a:lumMod val="75000"/>
                  </a:schemeClr>
                </a:solidFill>
              </a:rPr>
              <a:t> </a:t>
            </a:r>
            <a:r>
              <a:rPr lang="en-US" sz="2000" dirty="0" err="1" smtClean="0">
                <a:solidFill>
                  <a:schemeClr val="accent1">
                    <a:lumMod val="75000"/>
                  </a:schemeClr>
                </a:solidFill>
              </a:rPr>
              <a:t>saham</a:t>
            </a:r>
            <a:r>
              <a:rPr lang="en-US" sz="2000" dirty="0" smtClean="0">
                <a:solidFill>
                  <a:schemeClr val="accent1">
                    <a:lumMod val="75000"/>
                  </a:schemeClr>
                </a:solidFill>
              </a:rPr>
              <a:t> </a:t>
            </a:r>
            <a:r>
              <a:rPr lang="en-US" sz="2000" dirty="0" err="1" smtClean="0">
                <a:solidFill>
                  <a:schemeClr val="accent1">
                    <a:lumMod val="75000"/>
                  </a:schemeClr>
                </a:solidFill>
              </a:rPr>
              <a:t>atau</a:t>
            </a:r>
            <a:r>
              <a:rPr lang="en-US" sz="2000" dirty="0" smtClean="0">
                <a:solidFill>
                  <a:schemeClr val="accent1">
                    <a:lumMod val="75000"/>
                  </a:schemeClr>
                </a:solidFill>
              </a:rPr>
              <a:t> </a:t>
            </a:r>
            <a:r>
              <a:rPr lang="en-US" sz="2000" dirty="0" err="1" smtClean="0">
                <a:solidFill>
                  <a:schemeClr val="accent1">
                    <a:lumMod val="75000"/>
                  </a:schemeClr>
                </a:solidFill>
              </a:rPr>
              <a:t>sekuritisasi</a:t>
            </a:r>
            <a:r>
              <a:rPr lang="en-US" sz="2000" dirty="0" smtClean="0">
                <a:solidFill>
                  <a:schemeClr val="accent1">
                    <a:lumMod val="75000"/>
                  </a:schemeClr>
                </a:solidFill>
              </a:rPr>
              <a:t> asset </a:t>
            </a:r>
            <a:r>
              <a:rPr lang="en-US" sz="2000" dirty="0" err="1" smtClean="0">
                <a:solidFill>
                  <a:schemeClr val="accent1">
                    <a:lumMod val="75000"/>
                  </a:schemeClr>
                </a:solidFill>
              </a:rPr>
              <a:t>merupakan</a:t>
            </a:r>
            <a:r>
              <a:rPr lang="en-US" sz="2000" dirty="0" smtClean="0">
                <a:solidFill>
                  <a:schemeClr val="accent1">
                    <a:lumMod val="75000"/>
                  </a:schemeClr>
                </a:solidFill>
              </a:rPr>
              <a:t> </a:t>
            </a:r>
            <a:r>
              <a:rPr lang="en-US" sz="2000" dirty="0" err="1" smtClean="0">
                <a:solidFill>
                  <a:schemeClr val="accent1">
                    <a:lumMod val="75000"/>
                  </a:schemeClr>
                </a:solidFill>
              </a:rPr>
              <a:t>sesuatu</a:t>
            </a:r>
            <a:r>
              <a:rPr lang="en-US" sz="2000" dirty="0" smtClean="0">
                <a:solidFill>
                  <a:schemeClr val="accent1">
                    <a:lumMod val="75000"/>
                  </a:schemeClr>
                </a:solidFill>
              </a:rPr>
              <a:t> yang </a:t>
            </a:r>
            <a:r>
              <a:rPr lang="en-US" sz="2000" dirty="0" err="1" smtClean="0">
                <a:solidFill>
                  <a:schemeClr val="accent1">
                    <a:lumMod val="75000"/>
                  </a:schemeClr>
                </a:solidFill>
              </a:rPr>
              <a:t>jarang</a:t>
            </a:r>
            <a:r>
              <a:rPr lang="en-US" sz="2000" dirty="0" smtClean="0">
                <a:solidFill>
                  <a:schemeClr val="accent1">
                    <a:lumMod val="75000"/>
                  </a:schemeClr>
                </a:solidFill>
              </a:rPr>
              <a:t> </a:t>
            </a:r>
            <a:r>
              <a:rPr lang="en-US" sz="2000" dirty="0" err="1" smtClean="0">
                <a:solidFill>
                  <a:schemeClr val="accent1">
                    <a:lumMod val="75000"/>
                  </a:schemeClr>
                </a:solidFill>
              </a:rPr>
              <a:t>terjadi</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perekonomian</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pasar</a:t>
            </a:r>
            <a:r>
              <a:rPr lang="en-US" sz="2000" dirty="0" smtClean="0">
                <a:solidFill>
                  <a:schemeClr val="accent1">
                    <a:lumMod val="75000"/>
                  </a:schemeClr>
                </a:solidFill>
              </a:rPr>
              <a:t> modal yang </a:t>
            </a:r>
            <a:r>
              <a:rPr lang="en-US" sz="2000" dirty="0" err="1" smtClean="0">
                <a:solidFill>
                  <a:schemeClr val="accent1">
                    <a:lumMod val="75000"/>
                  </a:schemeClr>
                </a:solidFill>
              </a:rPr>
              <a:t>kurang</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 </a:t>
            </a:r>
            <a:r>
              <a:rPr lang="en-US" sz="2000" dirty="0" err="1" smtClean="0">
                <a:solidFill>
                  <a:schemeClr val="accent1">
                    <a:lumMod val="75000"/>
                  </a:schemeClr>
                </a:solidFill>
              </a:rPr>
              <a:t>Saat</a:t>
            </a:r>
            <a:r>
              <a:rPr lang="en-US" sz="2000" dirty="0" smtClean="0">
                <a:solidFill>
                  <a:schemeClr val="accent1">
                    <a:lumMod val="75000"/>
                  </a:schemeClr>
                </a:solidFill>
              </a:rPr>
              <a:t> </a:t>
            </a:r>
            <a:r>
              <a:rPr lang="en-US" sz="2000" dirty="0" err="1" smtClean="0">
                <a:solidFill>
                  <a:schemeClr val="accent1">
                    <a:lumMod val="75000"/>
                  </a:schemeClr>
                </a:solidFill>
              </a:rPr>
              <a:t>ini</a:t>
            </a:r>
            <a:r>
              <a:rPr lang="en-US" sz="2000" dirty="0" smtClean="0">
                <a:solidFill>
                  <a:schemeClr val="accent1">
                    <a:lumMod val="75000"/>
                  </a:schemeClr>
                </a:solidFill>
              </a:rPr>
              <a:t>, </a:t>
            </a:r>
            <a:r>
              <a:rPr lang="en-US" sz="2000" dirty="0" err="1" smtClean="0">
                <a:solidFill>
                  <a:schemeClr val="accent1">
                    <a:lumMod val="75000"/>
                  </a:schemeClr>
                </a:solidFill>
              </a:rPr>
              <a:t>banyak</a:t>
            </a:r>
            <a:r>
              <a:rPr lang="en-US" sz="2000" dirty="0" smtClean="0">
                <a:solidFill>
                  <a:schemeClr val="accent1">
                    <a:lumMod val="75000"/>
                  </a:schemeClr>
                </a:solidFill>
              </a:rPr>
              <a:t> </a:t>
            </a:r>
            <a:r>
              <a:rPr lang="en-US" sz="2000" dirty="0" err="1" smtClean="0">
                <a:solidFill>
                  <a:schemeClr val="accent1">
                    <a:lumMod val="75000"/>
                  </a:schemeClr>
                </a:solidFill>
              </a:rPr>
              <a:t>perekonomian</a:t>
            </a:r>
            <a:r>
              <a:rPr lang="en-US" sz="2000" dirty="0" smtClean="0">
                <a:solidFill>
                  <a:schemeClr val="accent1">
                    <a:lumMod val="75000"/>
                  </a:schemeClr>
                </a:solidFill>
              </a:rPr>
              <a:t> industry </a:t>
            </a:r>
            <a:r>
              <a:rPr lang="en-US" sz="2000" dirty="0" err="1" smtClean="0">
                <a:solidFill>
                  <a:schemeClr val="accent1">
                    <a:lumMod val="75000"/>
                  </a:schemeClr>
                </a:solidFill>
              </a:rPr>
              <a:t>berubah</a:t>
            </a:r>
            <a:r>
              <a:rPr lang="en-US" sz="2000" dirty="0" smtClean="0">
                <a:solidFill>
                  <a:schemeClr val="accent1">
                    <a:lumMod val="75000"/>
                  </a:schemeClr>
                </a:solidFill>
              </a:rPr>
              <a:t> </a:t>
            </a:r>
            <a:r>
              <a:rPr lang="en-US" sz="2000" dirty="0" err="1" smtClean="0">
                <a:solidFill>
                  <a:schemeClr val="accent1">
                    <a:lumMod val="75000"/>
                  </a:schemeClr>
                </a:solidFill>
              </a:rPr>
              <a:t>menjadi</a:t>
            </a:r>
            <a:r>
              <a:rPr lang="en-US" sz="2000" dirty="0" smtClean="0">
                <a:solidFill>
                  <a:schemeClr val="accent1">
                    <a:lumMod val="75000"/>
                  </a:schemeClr>
                </a:solidFill>
              </a:rPr>
              <a:t> </a:t>
            </a:r>
            <a:r>
              <a:rPr lang="en-US" sz="2000" dirty="0" err="1" smtClean="0">
                <a:solidFill>
                  <a:schemeClr val="accent1">
                    <a:lumMod val="75000"/>
                  </a:schemeClr>
                </a:solidFill>
              </a:rPr>
              <a:t>perekonomian</a:t>
            </a:r>
            <a:r>
              <a:rPr lang="en-US" sz="2000" dirty="0" smtClean="0">
                <a:solidFill>
                  <a:schemeClr val="accent1">
                    <a:lumMod val="75000"/>
                  </a:schemeClr>
                </a:solidFill>
              </a:rPr>
              <a:t> </a:t>
            </a:r>
            <a:r>
              <a:rPr lang="en-US" sz="2000" dirty="0" err="1" smtClean="0">
                <a:solidFill>
                  <a:schemeClr val="accent1">
                    <a:lumMod val="75000"/>
                  </a:schemeClr>
                </a:solidFill>
              </a:rPr>
              <a:t>jasa</a:t>
            </a:r>
            <a:r>
              <a:rPr lang="en-US" sz="2000" dirty="0" smtClean="0">
                <a:solidFill>
                  <a:schemeClr val="accent1">
                    <a:lumMod val="75000"/>
                  </a:schemeClr>
                </a:solidFill>
              </a:rPr>
              <a:t>. </a:t>
            </a:r>
            <a:r>
              <a:rPr lang="en-US" sz="2000" dirty="0" err="1" smtClean="0">
                <a:solidFill>
                  <a:schemeClr val="accent1">
                    <a:lumMod val="75000"/>
                  </a:schemeClr>
                </a:solidFill>
              </a:rPr>
              <a:t>Masalah</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penilaian</a:t>
            </a:r>
            <a:r>
              <a:rPr lang="en-US" sz="2000" dirty="0" smtClean="0">
                <a:solidFill>
                  <a:schemeClr val="accent1">
                    <a:lumMod val="75000"/>
                  </a:schemeClr>
                </a:solidFill>
              </a:rPr>
              <a:t> asset </a:t>
            </a:r>
            <a:r>
              <a:rPr lang="en-US" sz="2000" dirty="0" err="1" smtClean="0">
                <a:solidFill>
                  <a:schemeClr val="accent1">
                    <a:lumMod val="75000"/>
                  </a:schemeClr>
                </a:solidFill>
              </a:rPr>
              <a:t>tetap</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pencatatan</a:t>
            </a:r>
            <a:r>
              <a:rPr lang="en-US" sz="2000" dirty="0" smtClean="0">
                <a:solidFill>
                  <a:schemeClr val="accent1">
                    <a:lumMod val="75000"/>
                  </a:schemeClr>
                </a:solidFill>
              </a:rPr>
              <a:t> </a:t>
            </a:r>
            <a:r>
              <a:rPr lang="en-US" sz="2000" dirty="0" err="1" smtClean="0">
                <a:solidFill>
                  <a:schemeClr val="accent1">
                    <a:lumMod val="75000"/>
                  </a:schemeClr>
                </a:solidFill>
              </a:rPr>
              <a:t>depresiasi</a:t>
            </a:r>
            <a:r>
              <a:rPr lang="en-US" sz="2000" dirty="0" smtClean="0">
                <a:solidFill>
                  <a:schemeClr val="accent1">
                    <a:lumMod val="75000"/>
                  </a:schemeClr>
                </a:solidFill>
              </a:rPr>
              <a:t> yang </a:t>
            </a:r>
            <a:r>
              <a:rPr lang="en-US" sz="2000" dirty="0" err="1" smtClean="0">
                <a:solidFill>
                  <a:schemeClr val="accent1">
                    <a:lumMod val="75000"/>
                  </a:schemeClr>
                </a:solidFill>
              </a:rPr>
              <a:t>sangat</a:t>
            </a:r>
            <a:r>
              <a:rPr lang="en-US" sz="2000" dirty="0" smtClean="0">
                <a:solidFill>
                  <a:schemeClr val="accent1">
                    <a:lumMod val="75000"/>
                  </a:schemeClr>
                </a:solidFill>
              </a:rPr>
              <a:t> </a:t>
            </a:r>
            <a:r>
              <a:rPr lang="en-US" sz="2000" dirty="0" err="1" smtClean="0">
                <a:solidFill>
                  <a:schemeClr val="accent1">
                    <a:lumMod val="75000"/>
                  </a:schemeClr>
                </a:solidFill>
              </a:rPr>
              <a:t>relevan</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sector </a:t>
            </a:r>
            <a:r>
              <a:rPr lang="en-US" sz="2000" dirty="0" err="1" smtClean="0">
                <a:solidFill>
                  <a:schemeClr val="accent1">
                    <a:lumMod val="75000"/>
                  </a:schemeClr>
                </a:solidFill>
              </a:rPr>
              <a:t>manufaktur</a:t>
            </a:r>
            <a:r>
              <a:rPr lang="en-US" sz="2000" dirty="0" smtClean="0">
                <a:solidFill>
                  <a:schemeClr val="accent1">
                    <a:lumMod val="75000"/>
                  </a:schemeClr>
                </a:solidFill>
              </a:rPr>
              <a:t> </a:t>
            </a:r>
            <a:r>
              <a:rPr lang="en-US" sz="2000" dirty="0" err="1" smtClean="0">
                <a:solidFill>
                  <a:schemeClr val="accent1">
                    <a:lumMod val="75000"/>
                  </a:schemeClr>
                </a:solidFill>
              </a:rPr>
              <a:t>menjadi</a:t>
            </a:r>
            <a:r>
              <a:rPr lang="en-US" sz="2000" dirty="0" smtClean="0">
                <a:solidFill>
                  <a:schemeClr val="accent1">
                    <a:lumMod val="75000"/>
                  </a:schemeClr>
                </a:solidFill>
              </a:rPr>
              <a:t> </a:t>
            </a:r>
            <a:r>
              <a:rPr lang="en-US" sz="2000" dirty="0" err="1" smtClean="0">
                <a:solidFill>
                  <a:schemeClr val="accent1">
                    <a:lumMod val="75000"/>
                  </a:schemeClr>
                </a:solidFill>
              </a:rPr>
              <a:t>semakin</a:t>
            </a:r>
            <a:r>
              <a:rPr lang="en-US" sz="2000" dirty="0" smtClean="0">
                <a:solidFill>
                  <a:schemeClr val="accent1">
                    <a:lumMod val="75000"/>
                  </a:schemeClr>
                </a:solidFill>
              </a:rPr>
              <a:t> </a:t>
            </a:r>
            <a:r>
              <a:rPr lang="en-US" sz="2000" dirty="0" err="1" smtClean="0">
                <a:solidFill>
                  <a:schemeClr val="accent1">
                    <a:lumMod val="75000"/>
                  </a:schemeClr>
                </a:solidFill>
              </a:rPr>
              <a:t>kurang</a:t>
            </a:r>
            <a:r>
              <a:rPr lang="en-US" sz="2000" dirty="0" smtClean="0">
                <a:solidFill>
                  <a:schemeClr val="accent1">
                    <a:lumMod val="75000"/>
                  </a:schemeClr>
                </a:solidFill>
              </a:rPr>
              <a:t> </a:t>
            </a:r>
            <a:r>
              <a:rPr lang="en-US" sz="2000" dirty="0" err="1" smtClean="0">
                <a:solidFill>
                  <a:schemeClr val="accent1">
                    <a:lumMod val="75000"/>
                  </a:schemeClr>
                </a:solidFill>
              </a:rPr>
              <a:t>penting</a:t>
            </a:r>
            <a:r>
              <a:rPr lang="en-US" sz="2000" dirty="0" smtClean="0">
                <a:solidFill>
                  <a:schemeClr val="accent1">
                    <a:lumMod val="75000"/>
                  </a:schemeClr>
                </a:solidFill>
              </a:rPr>
              <a:t>. </a:t>
            </a:r>
            <a:r>
              <a:rPr lang="en-US" sz="2000" dirty="0" err="1" smtClean="0">
                <a:solidFill>
                  <a:schemeClr val="accent1">
                    <a:lumMod val="75000"/>
                  </a:schemeClr>
                </a:solidFill>
              </a:rPr>
              <a:t>Tantangan-tantangan</a:t>
            </a:r>
            <a:r>
              <a:rPr lang="en-US" sz="2000" dirty="0" smtClean="0">
                <a:solidFill>
                  <a:schemeClr val="accent1">
                    <a:lumMod val="75000"/>
                  </a:schemeClr>
                </a:solidFill>
              </a:rPr>
              <a:t> </a:t>
            </a:r>
            <a:r>
              <a:rPr lang="en-US" sz="2000" dirty="0" err="1" smtClean="0">
                <a:solidFill>
                  <a:schemeClr val="accent1">
                    <a:lumMod val="75000"/>
                  </a:schemeClr>
                </a:solidFill>
              </a:rPr>
              <a:t>akuntansi</a:t>
            </a:r>
            <a:r>
              <a:rPr lang="en-US" sz="2000" dirty="0" smtClean="0">
                <a:solidFill>
                  <a:schemeClr val="accent1">
                    <a:lumMod val="75000"/>
                  </a:schemeClr>
                </a:solidFill>
              </a:rPr>
              <a:t> yang </a:t>
            </a:r>
            <a:r>
              <a:rPr lang="en-US" sz="2000" dirty="0" err="1" smtClean="0">
                <a:solidFill>
                  <a:schemeClr val="accent1">
                    <a:lumMod val="75000"/>
                  </a:schemeClr>
                </a:solidFill>
              </a:rPr>
              <a:t>baru</a:t>
            </a:r>
            <a:r>
              <a:rPr lang="en-US" sz="2000" dirty="0" smtClean="0">
                <a:solidFill>
                  <a:schemeClr val="accent1">
                    <a:lumMod val="75000"/>
                  </a:schemeClr>
                </a:solidFill>
              </a:rPr>
              <a:t>,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penilaian</a:t>
            </a:r>
            <a:r>
              <a:rPr lang="en-US" sz="2000" dirty="0" smtClean="0">
                <a:solidFill>
                  <a:schemeClr val="accent1">
                    <a:lumMod val="75000"/>
                  </a:schemeClr>
                </a:solidFill>
              </a:rPr>
              <a:t> asset </a:t>
            </a:r>
            <a:r>
              <a:rPr lang="en-US" sz="2000" dirty="0" err="1" smtClean="0">
                <a:solidFill>
                  <a:schemeClr val="accent1">
                    <a:lumMod val="75000"/>
                  </a:schemeClr>
                </a:solidFill>
              </a:rPr>
              <a:t>tidak</a:t>
            </a:r>
            <a:r>
              <a:rPr lang="en-US" sz="2000" dirty="0" smtClean="0">
                <a:solidFill>
                  <a:schemeClr val="accent1">
                    <a:lumMod val="75000"/>
                  </a:schemeClr>
                </a:solidFill>
              </a:rPr>
              <a:t> </a:t>
            </a:r>
            <a:r>
              <a:rPr lang="en-US" sz="2000" dirty="0" err="1" smtClean="0">
                <a:solidFill>
                  <a:schemeClr val="accent1">
                    <a:lumMod val="75000"/>
                  </a:schemeClr>
                </a:solidFill>
              </a:rPr>
              <a:t>berwujud</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sumber</a:t>
            </a:r>
            <a:r>
              <a:rPr lang="en-US" sz="2000" dirty="0" smtClean="0">
                <a:solidFill>
                  <a:schemeClr val="accent1">
                    <a:lumMod val="75000"/>
                  </a:schemeClr>
                </a:solidFill>
              </a:rPr>
              <a:t> </a:t>
            </a:r>
            <a:r>
              <a:rPr lang="en-US" sz="2000" dirty="0" err="1" smtClean="0">
                <a:solidFill>
                  <a:schemeClr val="accent1">
                    <a:lumMod val="75000"/>
                  </a:schemeClr>
                </a:solidFill>
              </a:rPr>
              <a:t>daya</a:t>
            </a:r>
            <a:r>
              <a:rPr lang="en-US" sz="2000" dirty="0" smtClean="0">
                <a:solidFill>
                  <a:schemeClr val="accent1">
                    <a:lumMod val="75000"/>
                  </a:schemeClr>
                </a:solidFill>
              </a:rPr>
              <a:t> </a:t>
            </a:r>
            <a:r>
              <a:rPr lang="en-US" sz="2000" dirty="0" err="1" smtClean="0">
                <a:solidFill>
                  <a:schemeClr val="accent1">
                    <a:lumMod val="75000"/>
                  </a:schemeClr>
                </a:solidFill>
              </a:rPr>
              <a:t>manusia</a:t>
            </a:r>
            <a:r>
              <a:rPr lang="en-US" sz="2000" dirty="0" smtClean="0">
                <a:solidFill>
                  <a:schemeClr val="accent1">
                    <a:lumMod val="75000"/>
                  </a:schemeClr>
                </a:solidFill>
              </a:rPr>
              <a:t> </a:t>
            </a:r>
            <a:r>
              <a:rPr lang="en-US" sz="2000" dirty="0" err="1" smtClean="0">
                <a:solidFill>
                  <a:schemeClr val="accent1">
                    <a:lumMod val="75000"/>
                  </a:schemeClr>
                </a:solidFill>
              </a:rPr>
              <a:t>semakin</a:t>
            </a:r>
            <a:r>
              <a:rPr lang="en-US" sz="2000" dirty="0" smtClean="0">
                <a:solidFill>
                  <a:schemeClr val="accent1">
                    <a:lumMod val="75000"/>
                  </a:schemeClr>
                </a:solidFill>
              </a:rPr>
              <a:t> </a:t>
            </a:r>
            <a:r>
              <a:rPr lang="en-US" sz="2000" dirty="0" err="1" smtClean="0">
                <a:solidFill>
                  <a:schemeClr val="accent1">
                    <a:lumMod val="75000"/>
                  </a:schemeClr>
                </a:solidFill>
              </a:rPr>
              <a:t>berkembang</a:t>
            </a:r>
            <a:r>
              <a:rPr lang="en-US" sz="2000" dirty="0" smtClean="0">
                <a:solidFill>
                  <a:schemeClr val="accent1">
                    <a:lumMod val="75000"/>
                  </a:schemeClr>
                </a:solidFill>
              </a:rPr>
              <a:t>.</a:t>
            </a:r>
          </a:p>
          <a:p>
            <a:pPr algn="just"/>
            <a:endParaRPr lang="en-US" sz="2000"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752600"/>
            <a:ext cx="8229600" cy="4572000"/>
          </a:xfrm>
        </p:spPr>
        <p:txBody>
          <a:bodyPr>
            <a:normAutofit fontScale="77500" lnSpcReduction="20000"/>
          </a:bodyPr>
          <a:lstStyle/>
          <a:p>
            <a:pPr algn="just"/>
            <a:r>
              <a:rPr lang="en-US" b="1" dirty="0" smtClean="0">
                <a:solidFill>
                  <a:schemeClr val="accent1">
                    <a:lumMod val="75000"/>
                  </a:schemeClr>
                </a:solidFill>
              </a:rPr>
              <a:t>Tingkat </a:t>
            </a:r>
            <a:r>
              <a:rPr lang="en-US" b="1" dirty="0" err="1" smtClean="0">
                <a:solidFill>
                  <a:schemeClr val="accent1">
                    <a:lumMod val="75000"/>
                  </a:schemeClr>
                </a:solidFill>
              </a:rPr>
              <a:t>pendidikan</a:t>
            </a:r>
            <a:endParaRPr lang="en-US" dirty="0" smtClean="0">
              <a:solidFill>
                <a:schemeClr val="accent1">
                  <a:lumMod val="75000"/>
                </a:schemeClr>
              </a:solidFill>
            </a:endParaRPr>
          </a:p>
          <a:p>
            <a:pPr algn="just"/>
            <a:r>
              <a:rPr lang="en-US" dirty="0" err="1" smtClean="0">
                <a:solidFill>
                  <a:schemeClr val="accent1">
                    <a:lumMod val="75000"/>
                  </a:schemeClr>
                </a:solidFill>
              </a:rPr>
              <a:t>Standar</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praktik</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yang </a:t>
            </a:r>
            <a:r>
              <a:rPr lang="en-US" dirty="0" err="1" smtClean="0">
                <a:solidFill>
                  <a:schemeClr val="accent1">
                    <a:lumMod val="75000"/>
                  </a:schemeClr>
                </a:solidFill>
              </a:rPr>
              <a:t>sangat</a:t>
            </a:r>
            <a:r>
              <a:rPr lang="en-US" dirty="0" smtClean="0">
                <a:solidFill>
                  <a:schemeClr val="accent1">
                    <a:lumMod val="75000"/>
                  </a:schemeClr>
                </a:solidFill>
              </a:rPr>
              <a:t> </a:t>
            </a:r>
            <a:r>
              <a:rPr lang="en-US" dirty="0" err="1" smtClean="0">
                <a:solidFill>
                  <a:schemeClr val="accent1">
                    <a:lumMod val="75000"/>
                  </a:schemeClr>
                </a:solidFill>
              </a:rPr>
              <a:t>rumit</a:t>
            </a:r>
            <a:r>
              <a:rPr lang="en-US" dirty="0" smtClean="0">
                <a:solidFill>
                  <a:schemeClr val="accent1">
                    <a:lumMod val="75000"/>
                  </a:schemeClr>
                </a:solidFill>
              </a:rPr>
              <a:t> (sophisticated) </a:t>
            </a:r>
            <a:r>
              <a:rPr lang="en-US" dirty="0" err="1" smtClean="0">
                <a:solidFill>
                  <a:schemeClr val="accent1">
                    <a:lumMod val="75000"/>
                  </a:schemeClr>
                </a:solidFill>
              </a:rPr>
              <a:t>akan</a:t>
            </a:r>
            <a:r>
              <a:rPr lang="en-US" dirty="0" smtClean="0">
                <a:solidFill>
                  <a:schemeClr val="accent1">
                    <a:lumMod val="75000"/>
                  </a:schemeClr>
                </a:solidFill>
              </a:rPr>
              <a:t> </a:t>
            </a:r>
            <a:r>
              <a:rPr lang="en-US" dirty="0" err="1" smtClean="0">
                <a:solidFill>
                  <a:schemeClr val="accent1">
                    <a:lumMod val="75000"/>
                  </a:schemeClr>
                </a:solidFill>
              </a:rPr>
              <a:t>menjadi</a:t>
            </a:r>
            <a:r>
              <a:rPr lang="en-US" dirty="0" smtClean="0">
                <a:solidFill>
                  <a:schemeClr val="accent1">
                    <a:lumMod val="75000"/>
                  </a:schemeClr>
                </a:solidFill>
              </a:rPr>
              <a:t>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berguna</a:t>
            </a:r>
            <a:r>
              <a:rPr lang="en-US" dirty="0" smtClean="0">
                <a:solidFill>
                  <a:schemeClr val="accent1">
                    <a:lumMod val="75000"/>
                  </a:schemeClr>
                </a:solidFill>
              </a:rPr>
              <a:t> </a:t>
            </a:r>
            <a:r>
              <a:rPr lang="en-US" dirty="0" err="1" smtClean="0">
                <a:solidFill>
                  <a:schemeClr val="accent1">
                    <a:lumMod val="75000"/>
                  </a:schemeClr>
                </a:solidFill>
              </a:rPr>
              <a:t>jika</a:t>
            </a:r>
            <a:r>
              <a:rPr lang="en-US" dirty="0" smtClean="0">
                <a:solidFill>
                  <a:schemeClr val="accent1">
                    <a:lumMod val="75000"/>
                  </a:schemeClr>
                </a:solidFill>
              </a:rPr>
              <a:t> </a:t>
            </a:r>
            <a:r>
              <a:rPr lang="en-US" dirty="0" err="1" smtClean="0">
                <a:solidFill>
                  <a:schemeClr val="accent1">
                    <a:lumMod val="75000"/>
                  </a:schemeClr>
                </a:solidFill>
              </a:rPr>
              <a:t>disalahartikan</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disalahgunakan</a:t>
            </a:r>
            <a:r>
              <a:rPr lang="en-US" dirty="0" smtClean="0">
                <a:solidFill>
                  <a:schemeClr val="accent1">
                    <a:lumMod val="75000"/>
                  </a:schemeClr>
                </a:solidFill>
              </a:rPr>
              <a:t>. </a:t>
            </a:r>
            <a:r>
              <a:rPr lang="en-US" dirty="0" err="1" smtClean="0">
                <a:solidFill>
                  <a:schemeClr val="accent1">
                    <a:lumMod val="75000"/>
                  </a:schemeClr>
                </a:solidFill>
              </a:rPr>
              <a:t>Sebagai</a:t>
            </a:r>
            <a:r>
              <a:rPr lang="en-US" dirty="0" smtClean="0">
                <a:solidFill>
                  <a:schemeClr val="accent1">
                    <a:lumMod val="75000"/>
                  </a:schemeClr>
                </a:solidFill>
              </a:rPr>
              <a:t> </a:t>
            </a:r>
            <a:r>
              <a:rPr lang="en-US" dirty="0" err="1" smtClean="0">
                <a:solidFill>
                  <a:schemeClr val="accent1">
                    <a:lumMod val="75000"/>
                  </a:schemeClr>
                </a:solidFill>
              </a:rPr>
              <a:t>contoh</a:t>
            </a:r>
            <a:r>
              <a:rPr lang="en-US" dirty="0" smtClean="0">
                <a:solidFill>
                  <a:schemeClr val="accent1">
                    <a:lumMod val="75000"/>
                  </a:schemeClr>
                </a:solidFill>
              </a:rPr>
              <a:t> </a:t>
            </a:r>
            <a:r>
              <a:rPr lang="en-US" dirty="0" err="1" smtClean="0">
                <a:solidFill>
                  <a:schemeClr val="accent1">
                    <a:lumMod val="75000"/>
                  </a:schemeClr>
                </a:solidFill>
              </a:rPr>
              <a:t>pelaporan</a:t>
            </a:r>
            <a:r>
              <a:rPr lang="en-US" dirty="0" smtClean="0">
                <a:solidFill>
                  <a:schemeClr val="accent1">
                    <a:lumMod val="75000"/>
                  </a:schemeClr>
                </a:solidFill>
              </a:rPr>
              <a:t> </a:t>
            </a:r>
            <a:r>
              <a:rPr lang="en-US" dirty="0" err="1" smtClean="0">
                <a:solidFill>
                  <a:schemeClr val="accent1">
                    <a:lumMod val="75000"/>
                  </a:schemeClr>
                </a:solidFill>
              </a:rPr>
              <a:t>teknis</a:t>
            </a:r>
            <a:r>
              <a:rPr lang="en-US" dirty="0" smtClean="0">
                <a:solidFill>
                  <a:schemeClr val="accent1">
                    <a:lumMod val="75000"/>
                  </a:schemeClr>
                </a:solidFill>
              </a:rPr>
              <a:t> yang </a:t>
            </a:r>
            <a:r>
              <a:rPr lang="en-US" dirty="0" err="1" smtClean="0">
                <a:solidFill>
                  <a:schemeClr val="accent1">
                    <a:lumMod val="75000"/>
                  </a:schemeClr>
                </a:solidFill>
              </a:rPr>
              <a:t>kompleks</a:t>
            </a:r>
            <a:r>
              <a:rPr lang="en-US" dirty="0" smtClean="0">
                <a:solidFill>
                  <a:schemeClr val="accent1">
                    <a:lumMod val="75000"/>
                  </a:schemeClr>
                </a:solidFill>
              </a:rPr>
              <a:t> </a:t>
            </a:r>
            <a:r>
              <a:rPr lang="en-US" dirty="0" err="1" smtClean="0">
                <a:solidFill>
                  <a:schemeClr val="accent1">
                    <a:lumMod val="75000"/>
                  </a:schemeClr>
                </a:solidFill>
              </a:rPr>
              <a:t>mengenai</a:t>
            </a:r>
            <a:r>
              <a:rPr lang="en-US" dirty="0" smtClean="0">
                <a:solidFill>
                  <a:schemeClr val="accent1">
                    <a:lumMod val="75000"/>
                  </a:schemeClr>
                </a:solidFill>
              </a:rPr>
              <a:t> </a:t>
            </a:r>
            <a:r>
              <a:rPr lang="en-US" dirty="0" err="1" smtClean="0">
                <a:solidFill>
                  <a:schemeClr val="accent1">
                    <a:lumMod val="75000"/>
                  </a:schemeClr>
                </a:solidFill>
              </a:rPr>
              <a:t>varian</a:t>
            </a:r>
            <a:r>
              <a:rPr lang="en-US" dirty="0" smtClean="0">
                <a:solidFill>
                  <a:schemeClr val="accent1">
                    <a:lumMod val="75000"/>
                  </a:schemeClr>
                </a:solidFill>
              </a:rPr>
              <a:t> </a:t>
            </a:r>
            <a:r>
              <a:rPr lang="en-US" dirty="0" err="1" smtClean="0">
                <a:solidFill>
                  <a:schemeClr val="accent1">
                    <a:lumMod val="75000"/>
                  </a:schemeClr>
                </a:solidFill>
              </a:rPr>
              <a:t>perilaku</a:t>
            </a:r>
            <a:r>
              <a:rPr lang="en-US" dirty="0" smtClean="0">
                <a:solidFill>
                  <a:schemeClr val="accent1">
                    <a:lumMod val="75000"/>
                  </a:schemeClr>
                </a:solidFill>
              </a:rPr>
              <a:t> </a:t>
            </a:r>
            <a:r>
              <a:rPr lang="en-US" dirty="0" err="1" smtClean="0">
                <a:solidFill>
                  <a:schemeClr val="accent1">
                    <a:lumMod val="75000"/>
                  </a:schemeClr>
                </a:solidFill>
              </a:rPr>
              <a:t>biaya</a:t>
            </a:r>
            <a:r>
              <a:rPr lang="en-US" dirty="0" smtClean="0">
                <a:solidFill>
                  <a:schemeClr val="accent1">
                    <a:lumMod val="75000"/>
                  </a:schemeClr>
                </a:solidFill>
              </a:rPr>
              <a:t>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akan</a:t>
            </a:r>
            <a:r>
              <a:rPr lang="en-US" dirty="0" smtClean="0">
                <a:solidFill>
                  <a:schemeClr val="accent1">
                    <a:lumMod val="75000"/>
                  </a:schemeClr>
                </a:solidFill>
              </a:rPr>
              <a:t> </a:t>
            </a:r>
            <a:r>
              <a:rPr lang="en-US" dirty="0" err="1" smtClean="0">
                <a:solidFill>
                  <a:schemeClr val="accent1">
                    <a:lumMod val="75000"/>
                  </a:schemeClr>
                </a:solidFill>
              </a:rPr>
              <a:t>berarti</a:t>
            </a:r>
            <a:r>
              <a:rPr lang="en-US" dirty="0" smtClean="0">
                <a:solidFill>
                  <a:schemeClr val="accent1">
                    <a:lumMod val="75000"/>
                  </a:schemeClr>
                </a:solidFill>
              </a:rPr>
              <a:t> </a:t>
            </a:r>
            <a:r>
              <a:rPr lang="en-US" dirty="0" err="1" smtClean="0">
                <a:solidFill>
                  <a:schemeClr val="accent1">
                    <a:lumMod val="75000"/>
                  </a:schemeClr>
                </a:solidFill>
              </a:rPr>
              <a:t>apa-apa</a:t>
            </a:r>
            <a:r>
              <a:rPr lang="en-US" dirty="0" smtClean="0">
                <a:solidFill>
                  <a:schemeClr val="accent1">
                    <a:lumMod val="75000"/>
                  </a:schemeClr>
                </a:solidFill>
              </a:rPr>
              <a:t>, </a:t>
            </a:r>
            <a:r>
              <a:rPr lang="en-US" dirty="0" err="1" smtClean="0">
                <a:solidFill>
                  <a:schemeClr val="accent1">
                    <a:lumMod val="75000"/>
                  </a:schemeClr>
                </a:solidFill>
              </a:rPr>
              <a:t>kecuali</a:t>
            </a:r>
            <a:r>
              <a:rPr lang="en-US" dirty="0" smtClean="0">
                <a:solidFill>
                  <a:schemeClr val="accent1">
                    <a:lumMod val="75000"/>
                  </a:schemeClr>
                </a:solidFill>
              </a:rPr>
              <a:t> </a:t>
            </a:r>
            <a:r>
              <a:rPr lang="en-US" dirty="0" err="1" smtClean="0">
                <a:solidFill>
                  <a:schemeClr val="accent1">
                    <a:lumMod val="75000"/>
                  </a:schemeClr>
                </a:solidFill>
              </a:rPr>
              <a:t>para</a:t>
            </a:r>
            <a:r>
              <a:rPr lang="en-US" dirty="0" smtClean="0">
                <a:solidFill>
                  <a:schemeClr val="accent1">
                    <a:lumMod val="75000"/>
                  </a:schemeClr>
                </a:solidFill>
              </a:rPr>
              <a:t> </a:t>
            </a:r>
            <a:r>
              <a:rPr lang="en-US" dirty="0" err="1" smtClean="0">
                <a:solidFill>
                  <a:schemeClr val="accent1">
                    <a:lumMod val="75000"/>
                  </a:schemeClr>
                </a:solidFill>
              </a:rPr>
              <a:t>pembaca</a:t>
            </a:r>
            <a:r>
              <a:rPr lang="en-US" dirty="0" smtClean="0">
                <a:solidFill>
                  <a:schemeClr val="accent1">
                    <a:lumMod val="75000"/>
                  </a:schemeClr>
                </a:solidFill>
              </a:rPr>
              <a:t> </a:t>
            </a:r>
            <a:r>
              <a:rPr lang="en-US" dirty="0" err="1" smtClean="0">
                <a:solidFill>
                  <a:schemeClr val="accent1">
                    <a:lumMod val="75000"/>
                  </a:schemeClr>
                </a:solidFill>
              </a:rPr>
              <a:t>memahami</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biaya</a:t>
            </a:r>
            <a:r>
              <a:rPr lang="en-US" dirty="0" smtClean="0">
                <a:solidFill>
                  <a:schemeClr val="accent1">
                    <a:lumMod val="75000"/>
                  </a:schemeClr>
                </a:solidFill>
              </a:rPr>
              <a:t>. </a:t>
            </a:r>
            <a:r>
              <a:rPr lang="en-US" dirty="0" err="1" smtClean="0">
                <a:solidFill>
                  <a:schemeClr val="accent1">
                    <a:lumMod val="75000"/>
                  </a:schemeClr>
                </a:solidFill>
              </a:rPr>
              <a:t>Pengungkapan</a:t>
            </a:r>
            <a:r>
              <a:rPr lang="en-US" dirty="0" smtClean="0">
                <a:solidFill>
                  <a:schemeClr val="accent1">
                    <a:lumMod val="75000"/>
                  </a:schemeClr>
                </a:solidFill>
              </a:rPr>
              <a:t> </a:t>
            </a:r>
            <a:r>
              <a:rPr lang="en-US" dirty="0" err="1" smtClean="0">
                <a:solidFill>
                  <a:schemeClr val="accent1">
                    <a:lumMod val="75000"/>
                  </a:schemeClr>
                </a:solidFill>
              </a:rPr>
              <a:t>mengenai</a:t>
            </a:r>
            <a:r>
              <a:rPr lang="en-US" dirty="0" smtClean="0">
                <a:solidFill>
                  <a:schemeClr val="accent1">
                    <a:lumMod val="75000"/>
                  </a:schemeClr>
                </a:solidFill>
              </a:rPr>
              <a:t> </a:t>
            </a:r>
            <a:r>
              <a:rPr lang="en-US" dirty="0" err="1" smtClean="0">
                <a:solidFill>
                  <a:schemeClr val="accent1">
                    <a:lumMod val="75000"/>
                  </a:schemeClr>
                </a:solidFill>
              </a:rPr>
              <a:t>resiko</a:t>
            </a:r>
            <a:r>
              <a:rPr lang="en-US" dirty="0" smtClean="0">
                <a:solidFill>
                  <a:schemeClr val="accent1">
                    <a:lumMod val="75000"/>
                  </a:schemeClr>
                </a:solidFill>
              </a:rPr>
              <a:t> </a:t>
            </a:r>
            <a:r>
              <a:rPr lang="en-US" dirty="0" err="1" smtClean="0">
                <a:solidFill>
                  <a:schemeClr val="accent1">
                    <a:lumMod val="75000"/>
                  </a:schemeClr>
                </a:solidFill>
              </a:rPr>
              <a:t>efek</a:t>
            </a:r>
            <a:r>
              <a:rPr lang="en-US" dirty="0" smtClean="0">
                <a:solidFill>
                  <a:schemeClr val="accent1">
                    <a:lumMod val="75000"/>
                  </a:schemeClr>
                </a:solidFill>
              </a:rPr>
              <a:t> derivative </a:t>
            </a:r>
            <a:r>
              <a:rPr lang="en-US" dirty="0" err="1" smtClean="0">
                <a:solidFill>
                  <a:schemeClr val="accent1">
                    <a:lumMod val="75000"/>
                  </a:schemeClr>
                </a:solidFill>
              </a:rPr>
              <a:t>tidak</a:t>
            </a:r>
            <a:r>
              <a:rPr lang="en-US" dirty="0" smtClean="0">
                <a:solidFill>
                  <a:schemeClr val="accent1">
                    <a:lumMod val="75000"/>
                  </a:schemeClr>
                </a:solidFill>
              </a:rPr>
              <a:t> </a:t>
            </a:r>
            <a:r>
              <a:rPr lang="en-US" dirty="0" err="1" smtClean="0">
                <a:solidFill>
                  <a:schemeClr val="accent1">
                    <a:lumMod val="75000"/>
                  </a:schemeClr>
                </a:solidFill>
              </a:rPr>
              <a:t>akan</a:t>
            </a:r>
            <a:r>
              <a:rPr lang="en-US" dirty="0" smtClean="0">
                <a:solidFill>
                  <a:schemeClr val="accent1">
                    <a:lumMod val="75000"/>
                  </a:schemeClr>
                </a:solidFill>
              </a:rPr>
              <a:t> informative </a:t>
            </a:r>
            <a:r>
              <a:rPr lang="en-US" dirty="0" err="1" smtClean="0">
                <a:solidFill>
                  <a:schemeClr val="accent1">
                    <a:lumMod val="75000"/>
                  </a:schemeClr>
                </a:solidFill>
              </a:rPr>
              <a:t>kecuali</a:t>
            </a:r>
            <a:r>
              <a:rPr lang="en-US" dirty="0" smtClean="0">
                <a:solidFill>
                  <a:schemeClr val="accent1">
                    <a:lumMod val="75000"/>
                  </a:schemeClr>
                </a:solidFill>
              </a:rPr>
              <a:t> </a:t>
            </a:r>
            <a:r>
              <a:rPr lang="en-US" dirty="0" err="1" smtClean="0">
                <a:solidFill>
                  <a:schemeClr val="accent1">
                    <a:lumMod val="75000"/>
                  </a:schemeClr>
                </a:solidFill>
              </a:rPr>
              <a:t>jika</a:t>
            </a:r>
            <a:r>
              <a:rPr lang="en-US" dirty="0" smtClean="0">
                <a:solidFill>
                  <a:schemeClr val="accent1">
                    <a:lumMod val="75000"/>
                  </a:schemeClr>
                </a:solidFill>
              </a:rPr>
              <a:t> </a:t>
            </a:r>
            <a:r>
              <a:rPr lang="en-US" dirty="0" err="1" smtClean="0">
                <a:solidFill>
                  <a:schemeClr val="accent1">
                    <a:lumMod val="75000"/>
                  </a:schemeClr>
                </a:solidFill>
              </a:rPr>
              <a:t>dibaca</a:t>
            </a:r>
            <a:r>
              <a:rPr lang="en-US" dirty="0" smtClean="0">
                <a:solidFill>
                  <a:schemeClr val="accent1">
                    <a:lumMod val="75000"/>
                  </a:schemeClr>
                </a:solidFill>
              </a:rPr>
              <a:t> </a:t>
            </a:r>
            <a:r>
              <a:rPr lang="en-US" dirty="0" err="1" smtClean="0">
                <a:solidFill>
                  <a:schemeClr val="accent1">
                    <a:lumMod val="75000"/>
                  </a:schemeClr>
                </a:solidFill>
              </a:rPr>
              <a:t>oleh</a:t>
            </a:r>
            <a:r>
              <a:rPr lang="en-US" dirty="0" smtClean="0">
                <a:solidFill>
                  <a:schemeClr val="accent1">
                    <a:lumMod val="75000"/>
                  </a:schemeClr>
                </a:solidFill>
              </a:rPr>
              <a:t> </a:t>
            </a:r>
            <a:r>
              <a:rPr lang="en-US" dirty="0" err="1" smtClean="0">
                <a:solidFill>
                  <a:schemeClr val="accent1">
                    <a:lumMod val="75000"/>
                  </a:schemeClr>
                </a:solidFill>
              </a:rPr>
              <a:t>pihak</a:t>
            </a:r>
            <a:r>
              <a:rPr lang="en-US" dirty="0" smtClean="0">
                <a:solidFill>
                  <a:schemeClr val="accent1">
                    <a:lumMod val="75000"/>
                  </a:schemeClr>
                </a:solidFill>
              </a:rPr>
              <a:t> yang </a:t>
            </a:r>
            <a:r>
              <a:rPr lang="en-US" dirty="0" err="1" smtClean="0">
                <a:solidFill>
                  <a:schemeClr val="accent1">
                    <a:lumMod val="75000"/>
                  </a:schemeClr>
                </a:solidFill>
              </a:rPr>
              <a:t>berkompeten</a:t>
            </a:r>
            <a:r>
              <a:rPr lang="en-US" dirty="0" smtClean="0">
                <a:solidFill>
                  <a:schemeClr val="accent1">
                    <a:lumMod val="75000"/>
                  </a:schemeClr>
                </a:solidFill>
              </a:rPr>
              <a:t>. </a:t>
            </a:r>
            <a:r>
              <a:rPr lang="en-US" dirty="0" err="1" smtClean="0">
                <a:solidFill>
                  <a:schemeClr val="accent1">
                    <a:lumMod val="75000"/>
                  </a:schemeClr>
                </a:solidFill>
              </a:rPr>
              <a:t>Pendidikan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yang professional </a:t>
            </a:r>
            <a:r>
              <a:rPr lang="en-US" dirty="0" err="1" smtClean="0">
                <a:solidFill>
                  <a:schemeClr val="accent1">
                    <a:lumMod val="75000"/>
                  </a:schemeClr>
                </a:solidFill>
              </a:rPr>
              <a:t>sulit</a:t>
            </a:r>
            <a:r>
              <a:rPr lang="en-US" dirty="0" smtClean="0">
                <a:solidFill>
                  <a:schemeClr val="accent1">
                    <a:lumMod val="75000"/>
                  </a:schemeClr>
                </a:solidFill>
              </a:rPr>
              <a:t> </a:t>
            </a:r>
            <a:r>
              <a:rPr lang="en-US" dirty="0" err="1" smtClean="0">
                <a:solidFill>
                  <a:schemeClr val="accent1">
                    <a:lumMod val="75000"/>
                  </a:schemeClr>
                </a:solidFill>
              </a:rPr>
              <a:t>dicapai</a:t>
            </a:r>
            <a:r>
              <a:rPr lang="en-US" dirty="0" smtClean="0">
                <a:solidFill>
                  <a:schemeClr val="accent1">
                    <a:lumMod val="75000"/>
                  </a:schemeClr>
                </a:solidFill>
              </a:rPr>
              <a:t> </a:t>
            </a:r>
            <a:r>
              <a:rPr lang="en-US" dirty="0" err="1" smtClean="0">
                <a:solidFill>
                  <a:schemeClr val="accent1">
                    <a:lumMod val="75000"/>
                  </a:schemeClr>
                </a:solidFill>
              </a:rPr>
              <a:t>jika</a:t>
            </a:r>
            <a:r>
              <a:rPr lang="en-US" dirty="0" smtClean="0">
                <a:solidFill>
                  <a:schemeClr val="accent1">
                    <a:lumMod val="75000"/>
                  </a:schemeClr>
                </a:solidFill>
              </a:rPr>
              <a:t> </a:t>
            </a:r>
            <a:r>
              <a:rPr lang="en-US" dirty="0" err="1" smtClean="0">
                <a:solidFill>
                  <a:schemeClr val="accent1">
                    <a:lumMod val="75000"/>
                  </a:schemeClr>
                </a:solidFill>
              </a:rPr>
              <a:t>taraf</a:t>
            </a:r>
            <a:r>
              <a:rPr lang="en-US" dirty="0" smtClean="0">
                <a:solidFill>
                  <a:schemeClr val="accent1">
                    <a:lumMod val="75000"/>
                  </a:schemeClr>
                </a:solidFill>
              </a:rPr>
              <a:t> </a:t>
            </a:r>
            <a:r>
              <a:rPr lang="en-US" dirty="0" err="1" smtClean="0">
                <a:solidFill>
                  <a:schemeClr val="accent1">
                    <a:lumMod val="75000"/>
                  </a:schemeClr>
                </a:solidFill>
              </a:rPr>
              <a:t>pendidikan</a:t>
            </a:r>
            <a:r>
              <a:rPr lang="en-US" dirty="0" smtClean="0">
                <a:solidFill>
                  <a:schemeClr val="accent1">
                    <a:lumMod val="75000"/>
                  </a:schemeClr>
                </a:solidFill>
              </a:rPr>
              <a:t> </a:t>
            </a:r>
            <a:r>
              <a:rPr lang="en-US" dirty="0" err="1" smtClean="0">
                <a:solidFill>
                  <a:schemeClr val="accent1">
                    <a:lumMod val="75000"/>
                  </a:schemeClr>
                </a:solidFill>
              </a:rPr>
              <a:t>di</a:t>
            </a:r>
            <a:r>
              <a:rPr lang="en-US" dirty="0" smtClean="0">
                <a:solidFill>
                  <a:schemeClr val="accent1">
                    <a:lumMod val="75000"/>
                  </a:schemeClr>
                </a:solidFill>
              </a:rPr>
              <a:t> </a:t>
            </a:r>
            <a:r>
              <a:rPr lang="en-US" dirty="0" err="1" smtClean="0">
                <a:solidFill>
                  <a:schemeClr val="accent1">
                    <a:lumMod val="75000"/>
                  </a:schemeClr>
                </a:solidFill>
              </a:rPr>
              <a:t>suatu</a:t>
            </a:r>
            <a:r>
              <a:rPr lang="en-US" dirty="0" smtClean="0">
                <a:solidFill>
                  <a:schemeClr val="accent1">
                    <a:lumMod val="75000"/>
                  </a:schemeClr>
                </a:solidFill>
              </a:rPr>
              <a:t> Negara </a:t>
            </a:r>
            <a:r>
              <a:rPr lang="en-US" dirty="0" err="1" smtClean="0">
                <a:solidFill>
                  <a:schemeClr val="accent1">
                    <a:lumMod val="75000"/>
                  </a:schemeClr>
                </a:solidFill>
              </a:rPr>
              <a:t>secara</a:t>
            </a:r>
            <a:r>
              <a:rPr lang="en-US" dirty="0" smtClean="0">
                <a:solidFill>
                  <a:schemeClr val="accent1">
                    <a:lumMod val="75000"/>
                  </a:schemeClr>
                </a:solidFill>
              </a:rPr>
              <a:t> </a:t>
            </a:r>
            <a:r>
              <a:rPr lang="en-US" dirty="0" err="1" smtClean="0">
                <a:solidFill>
                  <a:schemeClr val="accent1">
                    <a:lumMod val="75000"/>
                  </a:schemeClr>
                </a:solidFill>
              </a:rPr>
              <a:t>umum</a:t>
            </a:r>
            <a:r>
              <a:rPr lang="en-US" dirty="0" smtClean="0">
                <a:solidFill>
                  <a:schemeClr val="accent1">
                    <a:lumMod val="75000"/>
                  </a:schemeClr>
                </a:solidFill>
              </a:rPr>
              <a:t> </a:t>
            </a:r>
            <a:r>
              <a:rPr lang="en-US" dirty="0" err="1" smtClean="0">
                <a:solidFill>
                  <a:schemeClr val="accent1">
                    <a:lumMod val="75000"/>
                  </a:schemeClr>
                </a:solidFill>
              </a:rPr>
              <a:t>juga</a:t>
            </a:r>
            <a:r>
              <a:rPr lang="en-US" dirty="0" smtClean="0">
                <a:solidFill>
                  <a:schemeClr val="accent1">
                    <a:lumMod val="75000"/>
                  </a:schemeClr>
                </a:solidFill>
              </a:rPr>
              <a:t> </a:t>
            </a:r>
            <a:r>
              <a:rPr lang="en-US" dirty="0" err="1" smtClean="0">
                <a:solidFill>
                  <a:schemeClr val="accent1">
                    <a:lumMod val="75000"/>
                  </a:schemeClr>
                </a:solidFill>
              </a:rPr>
              <a:t>rendah</a:t>
            </a:r>
            <a:r>
              <a:rPr lang="en-US" dirty="0" smtClean="0">
                <a:solidFill>
                  <a:schemeClr val="accent1">
                    <a:lumMod val="75000"/>
                  </a:schemeClr>
                </a:solidFill>
              </a:rPr>
              <a:t>. </a:t>
            </a:r>
            <a:r>
              <a:rPr lang="en-US" dirty="0" err="1" smtClean="0">
                <a:solidFill>
                  <a:schemeClr val="accent1">
                    <a:lumMod val="75000"/>
                  </a:schemeClr>
                </a:solidFill>
              </a:rPr>
              <a:t>Meksiko</a:t>
            </a:r>
            <a:r>
              <a:rPr lang="en-US" dirty="0" smtClean="0">
                <a:solidFill>
                  <a:schemeClr val="accent1">
                    <a:lumMod val="75000"/>
                  </a:schemeClr>
                </a:solidFill>
              </a:rPr>
              <a:t> </a:t>
            </a:r>
            <a:r>
              <a:rPr lang="en-US" dirty="0" err="1" smtClean="0">
                <a:solidFill>
                  <a:schemeClr val="accent1">
                    <a:lumMod val="75000"/>
                  </a:schemeClr>
                </a:solidFill>
              </a:rPr>
              <a:t>adalah</a:t>
            </a:r>
            <a:r>
              <a:rPr lang="en-US" dirty="0" smtClean="0">
                <a:solidFill>
                  <a:schemeClr val="accent1">
                    <a:lumMod val="75000"/>
                  </a:schemeClr>
                </a:solidFill>
              </a:rPr>
              <a:t> </a:t>
            </a:r>
            <a:r>
              <a:rPr lang="en-US" dirty="0" err="1" smtClean="0">
                <a:solidFill>
                  <a:schemeClr val="accent1">
                    <a:lumMod val="75000"/>
                  </a:schemeClr>
                </a:solidFill>
              </a:rPr>
              <a:t>salah</a:t>
            </a:r>
            <a:r>
              <a:rPr lang="en-US" dirty="0" smtClean="0">
                <a:solidFill>
                  <a:schemeClr val="accent1">
                    <a:lumMod val="75000"/>
                  </a:schemeClr>
                </a:solidFill>
              </a:rPr>
              <a:t> </a:t>
            </a:r>
            <a:r>
              <a:rPr lang="en-US" dirty="0" err="1" smtClean="0">
                <a:solidFill>
                  <a:schemeClr val="accent1">
                    <a:lumMod val="75000"/>
                  </a:schemeClr>
                </a:solidFill>
              </a:rPr>
              <a:t>satu</a:t>
            </a:r>
            <a:r>
              <a:rPr lang="en-US" dirty="0" smtClean="0">
                <a:solidFill>
                  <a:schemeClr val="accent1">
                    <a:lumMod val="75000"/>
                  </a:schemeClr>
                </a:solidFill>
              </a:rPr>
              <a:t> </a:t>
            </a:r>
            <a:r>
              <a:rPr lang="en-US" dirty="0" err="1" smtClean="0">
                <a:solidFill>
                  <a:schemeClr val="accent1">
                    <a:lumMod val="75000"/>
                  </a:schemeClr>
                </a:solidFill>
              </a:rPr>
              <a:t>contoh</a:t>
            </a:r>
            <a:r>
              <a:rPr lang="en-US" dirty="0" smtClean="0">
                <a:solidFill>
                  <a:schemeClr val="accent1">
                    <a:lumMod val="75000"/>
                  </a:schemeClr>
                </a:solidFill>
              </a:rPr>
              <a:t> Negara </a:t>
            </a:r>
            <a:r>
              <a:rPr lang="en-US" dirty="0" err="1" smtClean="0">
                <a:solidFill>
                  <a:schemeClr val="accent1">
                    <a:lumMod val="75000"/>
                  </a:schemeClr>
                </a:solidFill>
              </a:rPr>
              <a:t>di</a:t>
            </a:r>
            <a:r>
              <a:rPr lang="en-US" dirty="0" smtClean="0">
                <a:solidFill>
                  <a:schemeClr val="accent1">
                    <a:lumMod val="75000"/>
                  </a:schemeClr>
                </a:solidFill>
              </a:rPr>
              <a:t> </a:t>
            </a:r>
            <a:r>
              <a:rPr lang="en-US" dirty="0" err="1" smtClean="0">
                <a:solidFill>
                  <a:schemeClr val="accent1">
                    <a:lumMod val="75000"/>
                  </a:schemeClr>
                </a:solidFill>
              </a:rPr>
              <a:t>mana</a:t>
            </a:r>
            <a:r>
              <a:rPr lang="en-US" dirty="0" smtClean="0">
                <a:solidFill>
                  <a:schemeClr val="accent1">
                    <a:lumMod val="75000"/>
                  </a:schemeClr>
                </a:solidFill>
              </a:rPr>
              <a:t> </a:t>
            </a:r>
            <a:r>
              <a:rPr lang="en-US" dirty="0" err="1" smtClean="0">
                <a:solidFill>
                  <a:schemeClr val="accent1">
                    <a:lumMod val="75000"/>
                  </a:schemeClr>
                </a:solidFill>
              </a:rPr>
              <a:t>permasalahan</a:t>
            </a:r>
            <a:r>
              <a:rPr lang="en-US" dirty="0" smtClean="0">
                <a:solidFill>
                  <a:schemeClr val="accent1">
                    <a:lumMod val="75000"/>
                  </a:schemeClr>
                </a:solidFill>
              </a:rPr>
              <a:t>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telah</a:t>
            </a:r>
            <a:r>
              <a:rPr lang="en-US" dirty="0" smtClean="0">
                <a:solidFill>
                  <a:schemeClr val="accent1">
                    <a:lumMod val="75000"/>
                  </a:schemeClr>
                </a:solidFill>
              </a:rPr>
              <a:t> </a:t>
            </a:r>
            <a:r>
              <a:rPr lang="en-US" dirty="0" err="1" smtClean="0">
                <a:solidFill>
                  <a:schemeClr val="accent1">
                    <a:lumMod val="75000"/>
                  </a:schemeClr>
                </a:solidFill>
              </a:rPr>
              <a:t>berhasil</a:t>
            </a:r>
            <a:r>
              <a:rPr lang="en-US" dirty="0" smtClean="0">
                <a:solidFill>
                  <a:schemeClr val="accent1">
                    <a:lumMod val="75000"/>
                  </a:schemeClr>
                </a:solidFill>
              </a:rPr>
              <a:t> </a:t>
            </a:r>
            <a:r>
              <a:rPr lang="en-US" dirty="0" err="1" smtClean="0">
                <a:solidFill>
                  <a:schemeClr val="accent1">
                    <a:lumMod val="75000"/>
                  </a:schemeClr>
                </a:solidFill>
              </a:rPr>
              <a:t>ditanggulangi</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situasi</a:t>
            </a:r>
            <a:r>
              <a:rPr lang="en-US" dirty="0" smtClean="0">
                <a:solidFill>
                  <a:schemeClr val="accent1">
                    <a:lumMod val="75000"/>
                  </a:schemeClr>
                </a:solidFill>
              </a:rPr>
              <a:t> </a:t>
            </a:r>
            <a:r>
              <a:rPr lang="en-US" dirty="0" err="1" smtClean="0">
                <a:solidFill>
                  <a:schemeClr val="accent1">
                    <a:lumMod val="75000"/>
                  </a:schemeClr>
                </a:solidFill>
              </a:rPr>
              <a:t>lainnya</a:t>
            </a:r>
            <a:r>
              <a:rPr lang="en-US" dirty="0" smtClean="0">
                <a:solidFill>
                  <a:schemeClr val="accent1">
                    <a:lumMod val="75000"/>
                  </a:schemeClr>
                </a:solidFill>
              </a:rPr>
              <a:t>, </a:t>
            </a:r>
            <a:r>
              <a:rPr lang="en-US" dirty="0" err="1" smtClean="0">
                <a:solidFill>
                  <a:schemeClr val="accent1">
                    <a:lumMod val="75000"/>
                  </a:schemeClr>
                </a:solidFill>
              </a:rPr>
              <a:t>sebuah</a:t>
            </a:r>
            <a:r>
              <a:rPr lang="en-US" dirty="0" smtClean="0">
                <a:solidFill>
                  <a:schemeClr val="accent1">
                    <a:lumMod val="75000"/>
                  </a:schemeClr>
                </a:solidFill>
              </a:rPr>
              <a:t> Negara </a:t>
            </a:r>
            <a:r>
              <a:rPr lang="en-US" dirty="0" err="1" smtClean="0">
                <a:solidFill>
                  <a:schemeClr val="accent1">
                    <a:lumMod val="75000"/>
                  </a:schemeClr>
                </a:solidFill>
              </a:rPr>
              <a:t>harus</a:t>
            </a:r>
            <a:r>
              <a:rPr lang="en-US" dirty="0" smtClean="0">
                <a:solidFill>
                  <a:schemeClr val="accent1">
                    <a:lumMod val="75000"/>
                  </a:schemeClr>
                </a:solidFill>
              </a:rPr>
              <a:t> </a:t>
            </a:r>
            <a:r>
              <a:rPr lang="en-US" dirty="0" err="1" smtClean="0">
                <a:solidFill>
                  <a:schemeClr val="accent1">
                    <a:lumMod val="75000"/>
                  </a:schemeClr>
                </a:solidFill>
              </a:rPr>
              <a:t>mengimpor</a:t>
            </a:r>
            <a:r>
              <a:rPr lang="en-US" dirty="0" smtClean="0">
                <a:solidFill>
                  <a:schemeClr val="accent1">
                    <a:lumMod val="75000"/>
                  </a:schemeClr>
                </a:solidFill>
              </a:rPr>
              <a:t> </a:t>
            </a:r>
            <a:r>
              <a:rPr lang="en-US" dirty="0" err="1" smtClean="0">
                <a:solidFill>
                  <a:schemeClr val="accent1">
                    <a:lumMod val="75000"/>
                  </a:schemeClr>
                </a:solidFill>
              </a:rPr>
              <a:t>tenaga</a:t>
            </a:r>
            <a:r>
              <a:rPr lang="en-US" dirty="0" smtClean="0">
                <a:solidFill>
                  <a:schemeClr val="accent1">
                    <a:lumMod val="75000"/>
                  </a:schemeClr>
                </a:solidFill>
              </a:rPr>
              <a:t> </a:t>
            </a:r>
            <a:r>
              <a:rPr lang="en-US" dirty="0" err="1" smtClean="0">
                <a:solidFill>
                  <a:schemeClr val="accent1">
                    <a:lumMod val="75000"/>
                  </a:schemeClr>
                </a:solidFill>
              </a:rPr>
              <a:t>pelatihan</a:t>
            </a:r>
            <a:r>
              <a:rPr lang="en-US" dirty="0" smtClean="0">
                <a:solidFill>
                  <a:schemeClr val="accent1">
                    <a:lumMod val="75000"/>
                  </a:schemeClr>
                </a:solidFill>
              </a:rPr>
              <a:t> </a:t>
            </a:r>
            <a:r>
              <a:rPr lang="en-US" dirty="0" err="1" smtClean="0">
                <a:solidFill>
                  <a:schemeClr val="accent1">
                    <a:lumMod val="75000"/>
                  </a:schemeClr>
                </a:solidFill>
              </a:rPr>
              <a:t>atau</a:t>
            </a:r>
            <a:r>
              <a:rPr lang="en-US" dirty="0" smtClean="0">
                <a:solidFill>
                  <a:schemeClr val="accent1">
                    <a:lumMod val="75000"/>
                  </a:schemeClr>
                </a:solidFill>
              </a:rPr>
              <a:t> </a:t>
            </a:r>
            <a:r>
              <a:rPr lang="en-US" dirty="0" err="1" smtClean="0">
                <a:solidFill>
                  <a:schemeClr val="accent1">
                    <a:lumMod val="75000"/>
                  </a:schemeClr>
                </a:solidFill>
              </a:rPr>
              <a:t>mengirim</a:t>
            </a:r>
            <a:r>
              <a:rPr lang="en-US" dirty="0" smtClean="0">
                <a:solidFill>
                  <a:schemeClr val="accent1">
                    <a:lumMod val="75000"/>
                  </a:schemeClr>
                </a:solidFill>
              </a:rPr>
              <a:t> </a:t>
            </a:r>
            <a:r>
              <a:rPr lang="en-US" dirty="0" err="1" smtClean="0">
                <a:solidFill>
                  <a:schemeClr val="accent1">
                    <a:lumMod val="75000"/>
                  </a:schemeClr>
                </a:solidFill>
              </a:rPr>
              <a:t>warganya</a:t>
            </a:r>
            <a:r>
              <a:rPr lang="en-US" dirty="0" smtClean="0">
                <a:solidFill>
                  <a:schemeClr val="accent1">
                    <a:lumMod val="75000"/>
                  </a:schemeClr>
                </a:solidFill>
              </a:rPr>
              <a:t> </a:t>
            </a:r>
            <a:r>
              <a:rPr lang="en-US" dirty="0" err="1" smtClean="0">
                <a:solidFill>
                  <a:schemeClr val="accent1">
                    <a:lumMod val="75000"/>
                  </a:schemeClr>
                </a:solidFill>
              </a:rPr>
              <a:t>ke</a:t>
            </a:r>
            <a:r>
              <a:rPr lang="en-US" dirty="0" smtClean="0">
                <a:solidFill>
                  <a:schemeClr val="accent1">
                    <a:lumMod val="75000"/>
                  </a:schemeClr>
                </a:solidFill>
              </a:rPr>
              <a:t> Negara lain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memperoleh</a:t>
            </a:r>
            <a:r>
              <a:rPr lang="en-US" dirty="0" smtClean="0">
                <a:solidFill>
                  <a:schemeClr val="accent1">
                    <a:lumMod val="75000"/>
                  </a:schemeClr>
                </a:solidFill>
              </a:rPr>
              <a:t> </a:t>
            </a:r>
            <a:r>
              <a:rPr lang="en-US" dirty="0" err="1" smtClean="0">
                <a:solidFill>
                  <a:schemeClr val="accent1">
                    <a:lumMod val="75000"/>
                  </a:schemeClr>
                </a:solidFill>
              </a:rPr>
              <a:t>kualifikasi</a:t>
            </a:r>
            <a:r>
              <a:rPr lang="en-US" dirty="0" smtClean="0">
                <a:solidFill>
                  <a:schemeClr val="accent1">
                    <a:lumMod val="75000"/>
                  </a:schemeClr>
                </a:solidFill>
              </a:rPr>
              <a:t> yang </a:t>
            </a:r>
            <a:r>
              <a:rPr lang="en-US" dirty="0" err="1" smtClean="0">
                <a:solidFill>
                  <a:schemeClr val="accent1">
                    <a:lumMod val="75000"/>
                  </a:schemeClr>
                </a:solidFill>
              </a:rPr>
              <a:t>layak</a:t>
            </a:r>
            <a:r>
              <a:rPr lang="en-US" dirty="0" smtClean="0">
                <a:solidFill>
                  <a:schemeClr val="accent1">
                    <a:lumMod val="75000"/>
                  </a:schemeClr>
                </a:solidFill>
              </a:rPr>
              <a:t>. Hal </a:t>
            </a:r>
            <a:r>
              <a:rPr lang="en-US" dirty="0" err="1" smtClean="0">
                <a:solidFill>
                  <a:schemeClr val="accent1">
                    <a:lumMod val="75000"/>
                  </a:schemeClr>
                </a:solidFill>
              </a:rPr>
              <a:t>terakhir</a:t>
            </a:r>
            <a:r>
              <a:rPr lang="en-US" dirty="0" smtClean="0">
                <a:solidFill>
                  <a:schemeClr val="accent1">
                    <a:lumMod val="75000"/>
                  </a:schemeClr>
                </a:solidFill>
              </a:rPr>
              <a:t> </a:t>
            </a:r>
            <a:r>
              <a:rPr lang="en-US" dirty="0" err="1" smtClean="0">
                <a:solidFill>
                  <a:schemeClr val="accent1">
                    <a:lumMod val="75000"/>
                  </a:schemeClr>
                </a:solidFill>
              </a:rPr>
              <a:t>inilah</a:t>
            </a:r>
            <a:r>
              <a:rPr lang="en-US" dirty="0" smtClean="0">
                <a:solidFill>
                  <a:schemeClr val="accent1">
                    <a:lumMod val="75000"/>
                  </a:schemeClr>
                </a:solidFill>
              </a:rPr>
              <a:t> yang </a:t>
            </a:r>
            <a:r>
              <a:rPr lang="en-US" dirty="0" err="1" smtClean="0">
                <a:solidFill>
                  <a:schemeClr val="accent1">
                    <a:lumMod val="75000"/>
                  </a:schemeClr>
                </a:solidFill>
              </a:rPr>
              <a:t>saat</a:t>
            </a:r>
            <a:r>
              <a:rPr lang="en-US" dirty="0" smtClean="0">
                <a:solidFill>
                  <a:schemeClr val="accent1">
                    <a:lumMod val="75000"/>
                  </a:schemeClr>
                </a:solidFill>
              </a:rPr>
              <a:t> </a:t>
            </a:r>
            <a:r>
              <a:rPr lang="en-US" dirty="0" err="1" smtClean="0">
                <a:solidFill>
                  <a:schemeClr val="accent1">
                    <a:lumMod val="75000"/>
                  </a:schemeClr>
                </a:solidFill>
              </a:rPr>
              <a:t>ini</a:t>
            </a:r>
            <a:r>
              <a:rPr lang="en-US" dirty="0" smtClean="0">
                <a:solidFill>
                  <a:schemeClr val="accent1">
                    <a:lumMod val="75000"/>
                  </a:schemeClr>
                </a:solidFill>
              </a:rPr>
              <a:t> </a:t>
            </a:r>
            <a:r>
              <a:rPr lang="en-US" dirty="0" err="1" smtClean="0">
                <a:solidFill>
                  <a:schemeClr val="accent1">
                    <a:lumMod val="75000"/>
                  </a:schemeClr>
                </a:solidFill>
              </a:rPr>
              <a:t>sedang</a:t>
            </a:r>
            <a:r>
              <a:rPr lang="en-US" dirty="0" smtClean="0">
                <a:solidFill>
                  <a:schemeClr val="accent1">
                    <a:lumMod val="75000"/>
                  </a:schemeClr>
                </a:solidFill>
              </a:rPr>
              <a:t> </a:t>
            </a:r>
            <a:r>
              <a:rPr lang="en-US" dirty="0" err="1" smtClean="0">
                <a:solidFill>
                  <a:schemeClr val="accent1">
                    <a:lumMod val="75000"/>
                  </a:schemeClr>
                </a:solidFill>
              </a:rPr>
              <a:t>diterapkan</a:t>
            </a:r>
            <a:r>
              <a:rPr lang="en-US" dirty="0" smtClean="0">
                <a:solidFill>
                  <a:schemeClr val="accent1">
                    <a:lumMod val="75000"/>
                  </a:schemeClr>
                </a:solidFill>
              </a:rPr>
              <a:t> </a:t>
            </a:r>
            <a:r>
              <a:rPr lang="en-US" dirty="0" err="1" smtClean="0">
                <a:solidFill>
                  <a:schemeClr val="accent1">
                    <a:lumMod val="75000"/>
                  </a:schemeClr>
                </a:solidFill>
              </a:rPr>
              <a:t>oleh</a:t>
            </a:r>
            <a:r>
              <a:rPr lang="en-US" dirty="0" smtClean="0">
                <a:solidFill>
                  <a:schemeClr val="accent1">
                    <a:lumMod val="75000"/>
                  </a:schemeClr>
                </a:solidFill>
              </a:rPr>
              <a:t> </a:t>
            </a:r>
            <a:r>
              <a:rPr lang="en-US" dirty="0" err="1" smtClean="0">
                <a:solidFill>
                  <a:schemeClr val="accent1">
                    <a:lumMod val="75000"/>
                  </a:schemeClr>
                </a:solidFill>
              </a:rPr>
              <a:t>Cina</a:t>
            </a:r>
            <a:r>
              <a:rPr lang="en-US" dirty="0" smtClean="0">
                <a:solidFill>
                  <a:schemeClr val="accent1">
                    <a:lumMod val="75000"/>
                  </a:schemeClr>
                </a:solidFill>
              </a:rPr>
              <a:t>. </a:t>
            </a:r>
            <a:r>
              <a:rPr lang="en-US" dirty="0" err="1" smtClean="0">
                <a:solidFill>
                  <a:schemeClr val="accent1">
                    <a:lumMod val="75000"/>
                  </a:schemeClr>
                </a:solidFill>
              </a:rPr>
              <a:t>kebanyakan</a:t>
            </a:r>
            <a:r>
              <a:rPr lang="en-US" dirty="0" smtClean="0">
                <a:solidFill>
                  <a:schemeClr val="accent1">
                    <a:lumMod val="75000"/>
                  </a:schemeClr>
                </a:solidFill>
              </a:rPr>
              <a:t> </a:t>
            </a:r>
            <a:r>
              <a:rPr lang="en-US" dirty="0" err="1" smtClean="0">
                <a:solidFill>
                  <a:schemeClr val="accent1">
                    <a:lumMod val="75000"/>
                  </a:schemeClr>
                </a:solidFill>
              </a:rPr>
              <a:t>negara-negara</a:t>
            </a:r>
            <a:r>
              <a:rPr lang="en-US" dirty="0" smtClean="0">
                <a:solidFill>
                  <a:schemeClr val="accent1">
                    <a:lumMod val="75000"/>
                  </a:schemeClr>
                </a:solidFill>
              </a:rPr>
              <a:t> </a:t>
            </a:r>
            <a:r>
              <a:rPr lang="en-US" dirty="0" err="1" smtClean="0">
                <a:solidFill>
                  <a:schemeClr val="accent1">
                    <a:lumMod val="75000"/>
                  </a:schemeClr>
                </a:solidFill>
              </a:rPr>
              <a:t>Eropa</a:t>
            </a:r>
            <a:r>
              <a:rPr lang="en-US" dirty="0" smtClean="0">
                <a:solidFill>
                  <a:schemeClr val="accent1">
                    <a:lumMod val="75000"/>
                  </a:schemeClr>
                </a:solidFill>
              </a:rPr>
              <a:t> </a:t>
            </a:r>
            <a:r>
              <a:rPr lang="en-US" dirty="0" err="1" smtClean="0">
                <a:solidFill>
                  <a:schemeClr val="accent1">
                    <a:lumMod val="75000"/>
                  </a:schemeClr>
                </a:solidFill>
              </a:rPr>
              <a:t>Kontinental</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Jepang</a:t>
            </a:r>
            <a:r>
              <a:rPr lang="en-US" dirty="0" smtClean="0">
                <a:solidFill>
                  <a:schemeClr val="accent1">
                    <a:lumMod val="75000"/>
                  </a:schemeClr>
                </a:solidFill>
              </a:rPr>
              <a:t> </a:t>
            </a:r>
            <a:r>
              <a:rPr lang="en-US" dirty="0" err="1" smtClean="0">
                <a:solidFill>
                  <a:schemeClr val="accent1">
                    <a:lumMod val="75000"/>
                  </a:schemeClr>
                </a:solidFill>
              </a:rPr>
              <a:t>memiliki</a:t>
            </a:r>
            <a:r>
              <a:rPr lang="en-US" dirty="0" smtClean="0">
                <a:solidFill>
                  <a:schemeClr val="accent1">
                    <a:lumMod val="75000"/>
                  </a:schemeClr>
                </a:solidFill>
              </a:rPr>
              <a:t> </a:t>
            </a:r>
            <a:r>
              <a:rPr lang="en-US" dirty="0" err="1" smtClean="0">
                <a:solidFill>
                  <a:schemeClr val="accent1">
                    <a:lumMod val="75000"/>
                  </a:schemeClr>
                </a:solidFill>
              </a:rPr>
              <a:t>sistem</a:t>
            </a:r>
            <a:r>
              <a:rPr lang="en-US" dirty="0" smtClean="0">
                <a:solidFill>
                  <a:schemeClr val="accent1">
                    <a:lumMod val="75000"/>
                  </a:schemeClr>
                </a:solidFill>
              </a:rPr>
              <a:t> </a:t>
            </a:r>
            <a:r>
              <a:rPr lang="en-US" dirty="0" err="1" smtClean="0">
                <a:solidFill>
                  <a:schemeClr val="accent1">
                    <a:lumMod val="75000"/>
                  </a:schemeClr>
                </a:solidFill>
              </a:rPr>
              <a:t>kodifikasi</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dan</a:t>
            </a:r>
            <a:r>
              <a:rPr lang="en-US" dirty="0" smtClean="0">
                <a:solidFill>
                  <a:schemeClr val="accent1">
                    <a:lumMod val="75000"/>
                  </a:schemeClr>
                </a:solidFill>
              </a:rPr>
              <a:t> </a:t>
            </a:r>
            <a:r>
              <a:rPr lang="en-US" dirty="0" err="1" smtClean="0">
                <a:solidFill>
                  <a:schemeClr val="accent1">
                    <a:lumMod val="75000"/>
                  </a:schemeClr>
                </a:solidFill>
              </a:rPr>
              <a:t>bergantung</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perbankan</a:t>
            </a:r>
            <a:r>
              <a:rPr lang="en-US" dirty="0" smtClean="0">
                <a:solidFill>
                  <a:schemeClr val="accent1">
                    <a:lumMod val="75000"/>
                  </a:schemeClr>
                </a:solidFill>
              </a:rPr>
              <a:t> </a:t>
            </a:r>
            <a:r>
              <a:rPr lang="en-US" dirty="0" err="1" smtClean="0">
                <a:solidFill>
                  <a:schemeClr val="accent1">
                    <a:lumMod val="75000"/>
                  </a:schemeClr>
                </a:solidFill>
              </a:rPr>
              <a:t>atau</a:t>
            </a:r>
            <a:r>
              <a:rPr lang="en-US" dirty="0" smtClean="0">
                <a:solidFill>
                  <a:schemeClr val="accent1">
                    <a:lumMod val="75000"/>
                  </a:schemeClr>
                </a:solidFill>
              </a:rPr>
              <a:t> </a:t>
            </a:r>
            <a:r>
              <a:rPr lang="en-US" dirty="0" err="1" smtClean="0">
                <a:solidFill>
                  <a:schemeClr val="accent1">
                    <a:lumMod val="75000"/>
                  </a:schemeClr>
                </a:solidFill>
              </a:rPr>
              <a:t>pemerintah</a:t>
            </a:r>
            <a:r>
              <a:rPr lang="en-US" dirty="0" smtClean="0">
                <a:solidFill>
                  <a:schemeClr val="accent1">
                    <a:lumMod val="75000"/>
                  </a:schemeClr>
                </a:solidFill>
              </a:rPr>
              <a:t> </a:t>
            </a:r>
            <a:r>
              <a:rPr lang="en-US" dirty="0" err="1" smtClean="0">
                <a:solidFill>
                  <a:schemeClr val="accent1">
                    <a:lumMod val="75000"/>
                  </a:schemeClr>
                </a:solidFill>
              </a:rPr>
              <a:t>untuk</a:t>
            </a:r>
            <a:r>
              <a:rPr lang="en-US" dirty="0" smtClean="0">
                <a:solidFill>
                  <a:schemeClr val="accent1">
                    <a:lumMod val="75000"/>
                  </a:schemeClr>
                </a:solidFill>
              </a:rPr>
              <a:t> </a:t>
            </a:r>
            <a:r>
              <a:rPr lang="en-US" dirty="0" err="1" smtClean="0">
                <a:solidFill>
                  <a:schemeClr val="accent1">
                    <a:lumMod val="75000"/>
                  </a:schemeClr>
                </a:solidFill>
              </a:rPr>
              <a:t>memperoleh</a:t>
            </a:r>
            <a:r>
              <a:rPr lang="en-US" dirty="0" smtClean="0">
                <a:solidFill>
                  <a:schemeClr val="accent1">
                    <a:lumMod val="75000"/>
                  </a:schemeClr>
                </a:solidFill>
              </a:rPr>
              <a:t> </a:t>
            </a:r>
            <a:r>
              <a:rPr lang="en-US" dirty="0" err="1" smtClean="0">
                <a:solidFill>
                  <a:schemeClr val="accent1">
                    <a:lumMod val="75000"/>
                  </a:schemeClr>
                </a:solidFill>
              </a:rPr>
              <a:t>kebanyakan</a:t>
            </a:r>
            <a:r>
              <a:rPr lang="en-US" dirty="0" smtClean="0">
                <a:solidFill>
                  <a:schemeClr val="accent1">
                    <a:lumMod val="75000"/>
                  </a:schemeClr>
                </a:solidFill>
              </a:rPr>
              <a:t> </a:t>
            </a:r>
            <a:r>
              <a:rPr lang="en-US" dirty="0" err="1" smtClean="0">
                <a:solidFill>
                  <a:schemeClr val="accent1">
                    <a:lumMod val="75000"/>
                  </a:schemeClr>
                </a:solidFill>
              </a:rPr>
              <a:t>pendanaan</a:t>
            </a:r>
            <a:r>
              <a:rPr lang="en-US" dirty="0" smtClean="0">
                <a:solidFill>
                  <a:schemeClr val="accent1">
                    <a:lumMod val="75000"/>
                  </a:schemeClr>
                </a:solidFill>
              </a:rPr>
              <a:t>. </a:t>
            </a:r>
            <a:r>
              <a:rPr lang="en-US" dirty="0" err="1" smtClean="0">
                <a:solidFill>
                  <a:schemeClr val="accent1">
                    <a:lumMod val="75000"/>
                  </a:schemeClr>
                </a:solidFill>
              </a:rPr>
              <a:t>Aturan</a:t>
            </a:r>
            <a:r>
              <a:rPr lang="en-US" dirty="0" smtClean="0">
                <a:solidFill>
                  <a:schemeClr val="accent1">
                    <a:lumMod val="75000"/>
                  </a:schemeClr>
                </a:solidFill>
              </a:rPr>
              <a:t> </a:t>
            </a:r>
            <a:r>
              <a:rPr lang="en-US" dirty="0" err="1" smtClean="0">
                <a:solidFill>
                  <a:schemeClr val="accent1">
                    <a:lumMod val="75000"/>
                  </a:schemeClr>
                </a:solidFill>
              </a:rPr>
              <a:t>akuntansi</a:t>
            </a:r>
            <a:r>
              <a:rPr lang="en-US" dirty="0" smtClean="0">
                <a:solidFill>
                  <a:schemeClr val="accent1">
                    <a:lumMod val="75000"/>
                  </a:schemeClr>
                </a:solidFill>
              </a:rPr>
              <a:t> </a:t>
            </a:r>
            <a:r>
              <a:rPr lang="en-US" dirty="0" err="1" smtClean="0">
                <a:solidFill>
                  <a:schemeClr val="accent1">
                    <a:lumMod val="75000"/>
                  </a:schemeClr>
                </a:solidFill>
              </a:rPr>
              <a:t>di</a:t>
            </a:r>
            <a:r>
              <a:rPr lang="en-US" dirty="0" smtClean="0">
                <a:solidFill>
                  <a:schemeClr val="accent1">
                    <a:lumMod val="75000"/>
                  </a:schemeClr>
                </a:solidFill>
              </a:rPr>
              <a:t> </a:t>
            </a:r>
            <a:r>
              <a:rPr lang="en-US" dirty="0" err="1" smtClean="0">
                <a:solidFill>
                  <a:schemeClr val="accent1">
                    <a:lumMod val="75000"/>
                  </a:schemeClr>
                </a:solidFill>
              </a:rPr>
              <a:t>sana</a:t>
            </a:r>
            <a:r>
              <a:rPr lang="en-US" dirty="0" smtClean="0">
                <a:solidFill>
                  <a:schemeClr val="accent1">
                    <a:lumMod val="75000"/>
                  </a:schemeClr>
                </a:solidFill>
              </a:rPr>
              <a:t> </a:t>
            </a:r>
            <a:r>
              <a:rPr lang="en-US" dirty="0" err="1" smtClean="0">
                <a:solidFill>
                  <a:schemeClr val="accent1">
                    <a:lumMod val="75000"/>
                  </a:schemeClr>
                </a:solidFill>
              </a:rPr>
              <a:t>pada</a:t>
            </a:r>
            <a:r>
              <a:rPr lang="en-US" dirty="0" smtClean="0">
                <a:solidFill>
                  <a:schemeClr val="accent1">
                    <a:lumMod val="75000"/>
                  </a:schemeClr>
                </a:solidFill>
              </a:rPr>
              <a:t> </a:t>
            </a:r>
            <a:r>
              <a:rPr lang="en-US" dirty="0" err="1" smtClean="0">
                <a:solidFill>
                  <a:schemeClr val="accent1">
                    <a:lumMod val="75000"/>
                  </a:schemeClr>
                </a:solidFill>
              </a:rPr>
              <a:t>umumnya</a:t>
            </a:r>
            <a:r>
              <a:rPr lang="en-US" dirty="0" smtClean="0">
                <a:solidFill>
                  <a:schemeClr val="accent1">
                    <a:lumMod val="75000"/>
                  </a:schemeClr>
                </a:solidFill>
              </a:rPr>
              <a:t> </a:t>
            </a:r>
            <a:r>
              <a:rPr lang="en-US" dirty="0" err="1" smtClean="0">
                <a:solidFill>
                  <a:schemeClr val="accent1">
                    <a:lumMod val="75000"/>
                  </a:schemeClr>
                </a:solidFill>
              </a:rPr>
              <a:t>sesuai</a:t>
            </a:r>
            <a:r>
              <a:rPr lang="en-US" dirty="0" smtClean="0">
                <a:solidFill>
                  <a:schemeClr val="accent1">
                    <a:lumMod val="75000"/>
                  </a:schemeClr>
                </a:solidFill>
              </a:rPr>
              <a:t> </a:t>
            </a:r>
            <a:r>
              <a:rPr lang="en-US" dirty="0" err="1" smtClean="0">
                <a:solidFill>
                  <a:schemeClr val="accent1">
                    <a:lumMod val="75000"/>
                  </a:schemeClr>
                </a:solidFill>
              </a:rPr>
              <a:t>dengan</a:t>
            </a:r>
            <a:r>
              <a:rPr lang="en-US" dirty="0" smtClean="0">
                <a:solidFill>
                  <a:schemeClr val="accent1">
                    <a:lumMod val="75000"/>
                  </a:schemeClr>
                </a:solidFill>
              </a:rPr>
              <a:t> </a:t>
            </a:r>
            <a:r>
              <a:rPr lang="en-US" dirty="0" err="1" smtClean="0">
                <a:solidFill>
                  <a:schemeClr val="accent1">
                    <a:lumMod val="75000"/>
                  </a:schemeClr>
                </a:solidFill>
              </a:rPr>
              <a:t>hukum</a:t>
            </a:r>
            <a:r>
              <a:rPr lang="en-US" dirty="0" smtClean="0">
                <a:solidFill>
                  <a:schemeClr val="accent1">
                    <a:lumMod val="75000"/>
                  </a:schemeClr>
                </a:solidFill>
              </a:rPr>
              <a:t> </a:t>
            </a:r>
            <a:r>
              <a:rPr lang="en-US" dirty="0" err="1" smtClean="0">
                <a:solidFill>
                  <a:schemeClr val="accent1">
                    <a:lumMod val="75000"/>
                  </a:schemeClr>
                </a:solidFill>
              </a:rPr>
              <a:t>pajak</a:t>
            </a:r>
            <a:r>
              <a:rPr lang="en-US" dirty="0" smtClean="0">
                <a:solidFill>
                  <a:schemeClr val="accent1">
                    <a:lumMod val="75000"/>
                  </a:schemeClr>
                </a:solidFill>
              </a:rPr>
              <a:t>.</a:t>
            </a:r>
          </a:p>
          <a:p>
            <a:pPr algn="just"/>
            <a:endParaRPr lang="en-US"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200" b="1" dirty="0" smtClean="0">
                <a:solidFill>
                  <a:schemeClr val="accent1">
                    <a:lumMod val="75000"/>
                  </a:schemeClr>
                </a:solidFill>
              </a:rPr>
              <a:t>8 (</a:t>
            </a:r>
            <a:r>
              <a:rPr lang="en-US" sz="3200" b="1" dirty="0" err="1" smtClean="0">
                <a:solidFill>
                  <a:schemeClr val="accent1">
                    <a:lumMod val="75000"/>
                  </a:schemeClr>
                </a:solidFill>
              </a:rPr>
              <a:t>delapan</a:t>
            </a:r>
            <a:r>
              <a:rPr lang="en-US" sz="3200" b="1" dirty="0" smtClean="0">
                <a:solidFill>
                  <a:schemeClr val="accent1">
                    <a:lumMod val="75000"/>
                  </a:schemeClr>
                </a:solidFill>
              </a:rPr>
              <a:t>) factor yang </a:t>
            </a:r>
            <a:r>
              <a:rPr lang="en-US" sz="3200" b="1" dirty="0" err="1" smtClean="0">
                <a:solidFill>
                  <a:schemeClr val="accent1">
                    <a:lumMod val="75000"/>
                  </a:schemeClr>
                </a:solidFill>
              </a:rPr>
              <a:t>mempengaruhi</a:t>
            </a:r>
            <a:r>
              <a:rPr lang="en-US" sz="3200" b="1" dirty="0" smtClean="0">
                <a:solidFill>
                  <a:schemeClr val="accent1">
                    <a:lumMod val="75000"/>
                  </a:schemeClr>
                </a:solidFill>
              </a:rPr>
              <a:t> </a:t>
            </a:r>
            <a:r>
              <a:rPr lang="en-US" sz="3200" b="1" dirty="0" err="1" smtClean="0">
                <a:solidFill>
                  <a:schemeClr val="accent1">
                    <a:lumMod val="75000"/>
                  </a:schemeClr>
                </a:solidFill>
              </a:rPr>
              <a:t>perkembangan</a:t>
            </a:r>
            <a:r>
              <a:rPr lang="en-US" sz="3200" b="1" dirty="0" smtClean="0">
                <a:solidFill>
                  <a:schemeClr val="accent1">
                    <a:lumMod val="75000"/>
                  </a:schemeClr>
                </a:solidFill>
              </a:rPr>
              <a:t> </a:t>
            </a:r>
            <a:r>
              <a:rPr lang="en-US" sz="3200" b="1" dirty="0" err="1" smtClean="0">
                <a:solidFill>
                  <a:schemeClr val="accent1">
                    <a:lumMod val="75000"/>
                  </a:schemeClr>
                </a:solidFill>
              </a:rPr>
              <a:t>akuntansi</a:t>
            </a:r>
            <a:r>
              <a:rPr lang="en-US" sz="3200" b="1" dirty="0" smtClean="0">
                <a:solidFill>
                  <a:schemeClr val="accent1">
                    <a:lumMod val="75000"/>
                  </a:schemeClr>
                </a:solidFill>
              </a:rPr>
              <a:t> </a:t>
            </a:r>
            <a:r>
              <a:rPr lang="en-US" sz="3200" b="1" dirty="0" err="1" smtClean="0">
                <a:solidFill>
                  <a:schemeClr val="accent1">
                    <a:lumMod val="75000"/>
                  </a:schemeClr>
                </a:solidFill>
              </a:rPr>
              <a:t>internasional</a:t>
            </a:r>
            <a:endParaRPr lang="en-US" sz="32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lgn="just">
              <a:buNone/>
            </a:pPr>
            <a:r>
              <a:rPr lang="en-US" sz="2000" b="1" dirty="0" smtClean="0">
                <a:solidFill>
                  <a:schemeClr val="accent1">
                    <a:lumMod val="75000"/>
                  </a:schemeClr>
                </a:solidFill>
              </a:rPr>
              <a:t>8.	</a:t>
            </a:r>
            <a:r>
              <a:rPr lang="en-US" sz="2000" b="1" dirty="0" err="1" smtClean="0">
                <a:solidFill>
                  <a:schemeClr val="accent1">
                    <a:lumMod val="75000"/>
                  </a:schemeClr>
                </a:solidFill>
              </a:rPr>
              <a:t>Budaya</a:t>
            </a:r>
            <a:endParaRPr lang="en-US" sz="2000" dirty="0" smtClean="0">
              <a:solidFill>
                <a:schemeClr val="accent1">
                  <a:lumMod val="75000"/>
                </a:schemeClr>
              </a:solidFill>
            </a:endParaRPr>
          </a:p>
          <a:p>
            <a:pPr algn="just">
              <a:buNone/>
            </a:pPr>
            <a:r>
              <a:rPr lang="en-US" sz="2000" dirty="0" smtClean="0">
                <a:solidFill>
                  <a:schemeClr val="accent1">
                    <a:lumMod val="75000"/>
                  </a:schemeClr>
                </a:solidFill>
              </a:rPr>
              <a:t>	Di </a:t>
            </a:r>
            <a:r>
              <a:rPr lang="en-US" sz="2000" dirty="0" err="1" smtClean="0">
                <a:solidFill>
                  <a:schemeClr val="accent1">
                    <a:lumMod val="75000"/>
                  </a:schemeClr>
                </a:solidFill>
              </a:rPr>
              <a:t>sini</a:t>
            </a:r>
            <a:r>
              <a:rPr lang="en-US" sz="2000" dirty="0" smtClean="0">
                <a:solidFill>
                  <a:schemeClr val="accent1">
                    <a:lumMod val="75000"/>
                  </a:schemeClr>
                </a:solidFill>
              </a:rPr>
              <a:t> </a:t>
            </a:r>
            <a:r>
              <a:rPr lang="en-US" sz="2000" dirty="0" err="1" smtClean="0">
                <a:solidFill>
                  <a:schemeClr val="accent1">
                    <a:lumMod val="75000"/>
                  </a:schemeClr>
                </a:solidFill>
              </a:rPr>
              <a:t>budaya</a:t>
            </a:r>
            <a:r>
              <a:rPr lang="en-US" sz="2000" dirty="0" smtClean="0">
                <a:solidFill>
                  <a:schemeClr val="accent1">
                    <a:lumMod val="75000"/>
                  </a:schemeClr>
                </a:solidFill>
              </a:rPr>
              <a:t> </a:t>
            </a:r>
            <a:r>
              <a:rPr lang="en-US" sz="2000" dirty="0" err="1" smtClean="0">
                <a:solidFill>
                  <a:schemeClr val="accent1">
                    <a:lumMod val="75000"/>
                  </a:schemeClr>
                </a:solidFill>
              </a:rPr>
              <a:t>berarti</a:t>
            </a:r>
            <a:r>
              <a:rPr lang="en-US" sz="2000" dirty="0" smtClean="0">
                <a:solidFill>
                  <a:schemeClr val="accent1">
                    <a:lumMod val="75000"/>
                  </a:schemeClr>
                </a:solidFill>
              </a:rPr>
              <a:t> </a:t>
            </a:r>
            <a:r>
              <a:rPr lang="en-US" sz="2000" dirty="0" err="1" smtClean="0">
                <a:solidFill>
                  <a:schemeClr val="accent1">
                    <a:lumMod val="75000"/>
                  </a:schemeClr>
                </a:solidFill>
              </a:rPr>
              <a:t>nilai-nilai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perilaku</a:t>
            </a:r>
            <a:r>
              <a:rPr lang="en-US" sz="2000" dirty="0" smtClean="0">
                <a:solidFill>
                  <a:schemeClr val="accent1">
                    <a:lumMod val="75000"/>
                  </a:schemeClr>
                </a:solidFill>
              </a:rPr>
              <a:t> yang </a:t>
            </a:r>
            <a:r>
              <a:rPr lang="en-US" sz="2000" dirty="0" err="1" smtClean="0">
                <a:solidFill>
                  <a:schemeClr val="accent1">
                    <a:lumMod val="75000"/>
                  </a:schemeClr>
                </a:solidFill>
              </a:rPr>
              <a:t>dibagi</a:t>
            </a:r>
            <a:r>
              <a:rPr lang="en-US" sz="2000" dirty="0" smtClean="0">
                <a:solidFill>
                  <a:schemeClr val="accent1">
                    <a:lumMod val="75000"/>
                  </a:schemeClr>
                </a:solidFill>
              </a:rPr>
              <a:t> </a:t>
            </a:r>
            <a:r>
              <a:rPr lang="en-US" sz="2000" dirty="0" err="1" smtClean="0">
                <a:solidFill>
                  <a:schemeClr val="accent1">
                    <a:lumMod val="75000"/>
                  </a:schemeClr>
                </a:solidFill>
              </a:rPr>
              <a:t>oleh</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masyarakat</a:t>
            </a:r>
            <a:r>
              <a:rPr lang="en-US" sz="2000" dirty="0" smtClean="0">
                <a:solidFill>
                  <a:schemeClr val="accent1">
                    <a:lumMod val="75000"/>
                  </a:schemeClr>
                </a:solidFill>
              </a:rPr>
              <a:t>. Variable </a:t>
            </a:r>
            <a:r>
              <a:rPr lang="en-US" sz="2000" dirty="0" err="1" smtClean="0">
                <a:solidFill>
                  <a:schemeClr val="accent1">
                    <a:lumMod val="75000"/>
                  </a:schemeClr>
                </a:solidFill>
              </a:rPr>
              <a:t>budaya</a:t>
            </a:r>
            <a:r>
              <a:rPr lang="en-US" sz="2000" dirty="0" smtClean="0">
                <a:solidFill>
                  <a:schemeClr val="accent1">
                    <a:lumMod val="75000"/>
                  </a:schemeClr>
                </a:solidFill>
              </a:rPr>
              <a:t> </a:t>
            </a:r>
            <a:r>
              <a:rPr lang="en-US" sz="2000" dirty="0" err="1" smtClean="0">
                <a:solidFill>
                  <a:schemeClr val="accent1">
                    <a:lumMod val="75000"/>
                  </a:schemeClr>
                </a:solidFill>
              </a:rPr>
              <a:t>mendasari</a:t>
            </a:r>
            <a:r>
              <a:rPr lang="en-US" sz="2000" dirty="0" smtClean="0">
                <a:solidFill>
                  <a:schemeClr val="accent1">
                    <a:lumMod val="75000"/>
                  </a:schemeClr>
                </a:solidFill>
              </a:rPr>
              <a:t> </a:t>
            </a:r>
            <a:r>
              <a:rPr lang="en-US" sz="2000" dirty="0" err="1" smtClean="0">
                <a:solidFill>
                  <a:schemeClr val="accent1">
                    <a:lumMod val="75000"/>
                  </a:schemeClr>
                </a:solidFill>
              </a:rPr>
              <a:t>pengaturan</a:t>
            </a:r>
            <a:r>
              <a:rPr lang="en-US" sz="2000" dirty="0" smtClean="0">
                <a:solidFill>
                  <a:schemeClr val="accent1">
                    <a:lumMod val="75000"/>
                  </a:schemeClr>
                </a:solidFill>
              </a:rPr>
              <a:t> </a:t>
            </a:r>
            <a:r>
              <a:rPr lang="en-US" sz="2000" dirty="0" err="1" smtClean="0">
                <a:solidFill>
                  <a:schemeClr val="accent1">
                    <a:lumMod val="75000"/>
                  </a:schemeClr>
                </a:solidFill>
              </a:rPr>
              <a:t>kelembagaan</a:t>
            </a:r>
            <a:r>
              <a:rPr lang="en-US" sz="2000" dirty="0" smtClean="0">
                <a:solidFill>
                  <a:schemeClr val="accent1">
                    <a:lumMod val="75000"/>
                  </a:schemeClr>
                </a:solidFill>
              </a:rPr>
              <a:t> </a:t>
            </a:r>
            <a:r>
              <a:rPr lang="en-US" sz="2000" dirty="0" err="1" smtClean="0">
                <a:solidFill>
                  <a:schemeClr val="accent1">
                    <a:lumMod val="75000"/>
                  </a:schemeClr>
                </a:solidFill>
              </a:rPr>
              <a:t>di</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Negara (</a:t>
            </a:r>
            <a:r>
              <a:rPr lang="en-US" sz="2000" dirty="0" err="1" smtClean="0">
                <a:solidFill>
                  <a:schemeClr val="accent1">
                    <a:lumMod val="75000"/>
                  </a:schemeClr>
                </a:solidFill>
              </a:rPr>
              <a:t>seperti</a:t>
            </a:r>
            <a:r>
              <a:rPr lang="en-US" sz="2000" dirty="0" smtClean="0">
                <a:solidFill>
                  <a:schemeClr val="accent1">
                    <a:lumMod val="75000"/>
                  </a:schemeClr>
                </a:solidFill>
              </a:rPr>
              <a:t> </a:t>
            </a:r>
            <a:r>
              <a:rPr lang="en-US" sz="2000" dirty="0" err="1" smtClean="0">
                <a:solidFill>
                  <a:schemeClr val="accent1">
                    <a:lumMod val="75000"/>
                  </a:schemeClr>
                </a:solidFill>
              </a:rPr>
              <a:t>sistem</a:t>
            </a:r>
            <a:r>
              <a:rPr lang="en-US" sz="2000" dirty="0" smtClean="0">
                <a:solidFill>
                  <a:schemeClr val="accent1">
                    <a:lumMod val="75000"/>
                  </a:schemeClr>
                </a:solidFill>
              </a:rPr>
              <a:t> </a:t>
            </a:r>
            <a:r>
              <a:rPr lang="en-US" sz="2000" dirty="0" err="1" smtClean="0">
                <a:solidFill>
                  <a:schemeClr val="accent1">
                    <a:lumMod val="75000"/>
                  </a:schemeClr>
                </a:solidFill>
              </a:rPr>
              <a:t>hukum</a:t>
            </a:r>
            <a:r>
              <a:rPr lang="en-US" sz="2000" dirty="0" smtClean="0">
                <a:solidFill>
                  <a:schemeClr val="accent1">
                    <a:lumMod val="75000"/>
                  </a:schemeClr>
                </a:solidFill>
              </a:rPr>
              <a:t>). </a:t>
            </a:r>
            <a:r>
              <a:rPr lang="en-US" sz="2000" dirty="0" err="1" smtClean="0">
                <a:solidFill>
                  <a:schemeClr val="accent1">
                    <a:lumMod val="75000"/>
                  </a:schemeClr>
                </a:solidFill>
              </a:rPr>
              <a:t>Hofstede</a:t>
            </a:r>
            <a:r>
              <a:rPr lang="en-US" sz="2000" dirty="0" smtClean="0">
                <a:solidFill>
                  <a:schemeClr val="accent1">
                    <a:lumMod val="75000"/>
                  </a:schemeClr>
                </a:solidFill>
              </a:rPr>
              <a:t> </a:t>
            </a:r>
            <a:r>
              <a:rPr lang="en-US" sz="2000" dirty="0" err="1" smtClean="0">
                <a:solidFill>
                  <a:schemeClr val="accent1">
                    <a:lumMod val="75000"/>
                  </a:schemeClr>
                </a:solidFill>
              </a:rPr>
              <a:t>mendasari</a:t>
            </a:r>
            <a:r>
              <a:rPr lang="en-US" sz="2000" dirty="0" smtClean="0">
                <a:solidFill>
                  <a:schemeClr val="accent1">
                    <a:lumMod val="75000"/>
                  </a:schemeClr>
                </a:solidFill>
              </a:rPr>
              <a:t> </a:t>
            </a:r>
            <a:r>
              <a:rPr lang="en-US" sz="2000" dirty="0" err="1" smtClean="0">
                <a:solidFill>
                  <a:schemeClr val="accent1">
                    <a:lumMod val="75000"/>
                  </a:schemeClr>
                </a:solidFill>
              </a:rPr>
              <a:t>empat</a:t>
            </a:r>
            <a:r>
              <a:rPr lang="en-US" sz="2000" dirty="0" smtClean="0">
                <a:solidFill>
                  <a:schemeClr val="accent1">
                    <a:lumMod val="75000"/>
                  </a:schemeClr>
                </a:solidFill>
              </a:rPr>
              <a:t> </a:t>
            </a:r>
            <a:r>
              <a:rPr lang="en-US" sz="2000" dirty="0" err="1" smtClean="0">
                <a:solidFill>
                  <a:schemeClr val="accent1">
                    <a:lumMod val="75000"/>
                  </a:schemeClr>
                </a:solidFill>
              </a:rPr>
              <a:t>dimensi</a:t>
            </a:r>
            <a:r>
              <a:rPr lang="en-US" sz="2000" dirty="0" smtClean="0">
                <a:solidFill>
                  <a:schemeClr val="accent1">
                    <a:lumMod val="75000"/>
                  </a:schemeClr>
                </a:solidFill>
              </a:rPr>
              <a:t> </a:t>
            </a:r>
            <a:r>
              <a:rPr lang="en-US" sz="2000" dirty="0" err="1" smtClean="0">
                <a:solidFill>
                  <a:schemeClr val="accent1">
                    <a:lumMod val="75000"/>
                  </a:schemeClr>
                </a:solidFill>
              </a:rPr>
              <a:t>budaya</a:t>
            </a:r>
            <a:r>
              <a:rPr lang="en-US" sz="2000" dirty="0" smtClean="0">
                <a:solidFill>
                  <a:schemeClr val="accent1">
                    <a:lumMod val="75000"/>
                  </a:schemeClr>
                </a:solidFill>
              </a:rPr>
              <a:t> </a:t>
            </a:r>
            <a:r>
              <a:rPr lang="en-US" sz="2000" dirty="0" err="1" smtClean="0">
                <a:solidFill>
                  <a:schemeClr val="accent1">
                    <a:lumMod val="75000"/>
                  </a:schemeClr>
                </a:solidFill>
              </a:rPr>
              <a:t>nasional</a:t>
            </a:r>
            <a:r>
              <a:rPr lang="en-US" sz="2000" dirty="0" smtClean="0">
                <a:solidFill>
                  <a:schemeClr val="accent1">
                    <a:lumMod val="75000"/>
                  </a:schemeClr>
                </a:solidFill>
              </a:rPr>
              <a:t> (</a:t>
            </a:r>
            <a:r>
              <a:rPr lang="en-US" sz="2000" dirty="0" err="1" smtClean="0">
                <a:solidFill>
                  <a:schemeClr val="accent1">
                    <a:lumMod val="75000"/>
                  </a:schemeClr>
                </a:solidFill>
              </a:rPr>
              <a:t>nilai</a:t>
            </a:r>
            <a:r>
              <a:rPr lang="en-US" sz="2000" dirty="0" smtClean="0">
                <a:solidFill>
                  <a:schemeClr val="accent1">
                    <a:lumMod val="75000"/>
                  </a:schemeClr>
                </a:solidFill>
              </a:rPr>
              <a:t> social): </a:t>
            </a:r>
          </a:p>
          <a:p>
            <a:pPr algn="just">
              <a:buNone/>
            </a:pPr>
            <a:r>
              <a:rPr lang="en-US" sz="2000" u="sng" dirty="0" smtClean="0">
                <a:solidFill>
                  <a:schemeClr val="accent1">
                    <a:lumMod val="75000"/>
                  </a:schemeClr>
                </a:solidFill>
              </a:rPr>
              <a:t>    (1) </a:t>
            </a:r>
            <a:r>
              <a:rPr lang="en-US" sz="2000" u="sng" dirty="0" err="1" smtClean="0">
                <a:solidFill>
                  <a:schemeClr val="accent1">
                    <a:lumMod val="75000"/>
                  </a:schemeClr>
                </a:solidFill>
              </a:rPr>
              <a:t>individualise</a:t>
            </a:r>
            <a:r>
              <a:rPr lang="en-US" sz="2000" dirty="0" smtClean="0">
                <a:solidFill>
                  <a:schemeClr val="accent1">
                    <a:lumMod val="75000"/>
                  </a:schemeClr>
                </a:solidFill>
              </a:rPr>
              <a:t>, </a:t>
            </a:r>
            <a:r>
              <a:rPr lang="en-US" sz="2000" dirty="0" err="1" smtClean="0">
                <a:solidFill>
                  <a:schemeClr val="accent1">
                    <a:lumMod val="75000"/>
                  </a:schemeClr>
                </a:solidFill>
              </a:rPr>
              <a:t>merupakan</a:t>
            </a:r>
            <a:r>
              <a:rPr lang="en-US" sz="2000" dirty="0" smtClean="0">
                <a:solidFill>
                  <a:schemeClr val="accent1">
                    <a:lumMod val="75000"/>
                  </a:schemeClr>
                </a:solidFill>
              </a:rPr>
              <a:t> </a:t>
            </a:r>
            <a:r>
              <a:rPr lang="en-US" sz="2000" dirty="0" err="1" smtClean="0">
                <a:solidFill>
                  <a:schemeClr val="accent1">
                    <a:lumMod val="75000"/>
                  </a:schemeClr>
                </a:solidFill>
              </a:rPr>
              <a:t>kecenderungan</a:t>
            </a:r>
            <a:r>
              <a:rPr lang="en-US" sz="2000" dirty="0" smtClean="0">
                <a:solidFill>
                  <a:schemeClr val="accent1">
                    <a:lumMod val="75000"/>
                  </a:schemeClr>
                </a:solidFill>
              </a:rPr>
              <a:t> </a:t>
            </a:r>
            <a:r>
              <a:rPr lang="en-US" sz="2000" dirty="0" err="1" smtClean="0">
                <a:solidFill>
                  <a:schemeClr val="accent1">
                    <a:lumMod val="75000"/>
                  </a:schemeClr>
                </a:solidFill>
              </a:rPr>
              <a:t>terhadap</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tatanan</a:t>
            </a:r>
            <a:r>
              <a:rPr lang="en-US" sz="2000" dirty="0" smtClean="0">
                <a:solidFill>
                  <a:schemeClr val="accent1">
                    <a:lumMod val="75000"/>
                  </a:schemeClr>
                </a:solidFill>
              </a:rPr>
              <a:t> social 		yang </a:t>
            </a:r>
            <a:r>
              <a:rPr lang="en-US" sz="2000" dirty="0" err="1" smtClean="0">
                <a:solidFill>
                  <a:schemeClr val="accent1">
                    <a:lumMod val="75000"/>
                  </a:schemeClr>
                </a:solidFill>
              </a:rPr>
              <a:t>tersusun</a:t>
            </a:r>
            <a:r>
              <a:rPr lang="en-US" sz="2000" dirty="0" smtClean="0">
                <a:solidFill>
                  <a:schemeClr val="accent1">
                    <a:lumMod val="75000"/>
                  </a:schemeClr>
                </a:solidFill>
              </a:rPr>
              <a:t> </a:t>
            </a:r>
            <a:r>
              <a:rPr lang="en-US" sz="2000" dirty="0" err="1" smtClean="0">
                <a:solidFill>
                  <a:schemeClr val="accent1">
                    <a:lumMod val="75000"/>
                  </a:schemeClr>
                </a:solidFill>
              </a:rPr>
              <a:t>longgar</a:t>
            </a:r>
            <a:r>
              <a:rPr lang="en-US" sz="2000" dirty="0" smtClean="0">
                <a:solidFill>
                  <a:schemeClr val="accent1">
                    <a:lumMod val="75000"/>
                  </a:schemeClr>
                </a:solidFill>
              </a:rPr>
              <a:t> </a:t>
            </a:r>
            <a:r>
              <a:rPr lang="en-US" sz="2000" dirty="0" err="1" smtClean="0">
                <a:solidFill>
                  <a:schemeClr val="accent1">
                    <a:lumMod val="75000"/>
                  </a:schemeClr>
                </a:solidFill>
              </a:rPr>
              <a:t>dibandingkan</a:t>
            </a:r>
            <a:r>
              <a:rPr lang="en-US" sz="2000" dirty="0" smtClean="0">
                <a:solidFill>
                  <a:schemeClr val="accent1">
                    <a:lumMod val="75000"/>
                  </a:schemeClr>
                </a:solidFill>
              </a:rPr>
              <a:t> </a:t>
            </a:r>
            <a:r>
              <a:rPr lang="en-US" sz="2000" dirty="0" err="1" smtClean="0">
                <a:solidFill>
                  <a:schemeClr val="accent1">
                    <a:lumMod val="75000"/>
                  </a:schemeClr>
                </a:solidFill>
              </a:rPr>
              <a:t>terhadap</a:t>
            </a:r>
            <a:r>
              <a:rPr lang="en-US" sz="2000" dirty="0" smtClean="0">
                <a:solidFill>
                  <a:schemeClr val="accent1">
                    <a:lumMod val="75000"/>
                  </a:schemeClr>
                </a:solidFill>
              </a:rPr>
              <a:t> </a:t>
            </a:r>
            <a:r>
              <a:rPr lang="en-US" sz="2000" dirty="0" err="1" smtClean="0">
                <a:solidFill>
                  <a:schemeClr val="accent1">
                    <a:lumMod val="75000"/>
                  </a:schemeClr>
                </a:solidFill>
              </a:rPr>
              <a:t>tatanan</a:t>
            </a:r>
            <a:r>
              <a:rPr lang="en-US" sz="2000" dirty="0" smtClean="0">
                <a:solidFill>
                  <a:schemeClr val="accent1">
                    <a:lumMod val="75000"/>
                  </a:schemeClr>
                </a:solidFill>
              </a:rPr>
              <a:t> yang 		</a:t>
            </a:r>
            <a:r>
              <a:rPr lang="en-US" sz="2000" dirty="0" err="1" smtClean="0">
                <a:solidFill>
                  <a:schemeClr val="accent1">
                    <a:lumMod val="75000"/>
                  </a:schemeClr>
                </a:solidFill>
              </a:rPr>
              <a:t>tersusun</a:t>
            </a:r>
            <a:r>
              <a:rPr lang="en-US" sz="2000" dirty="0" smtClean="0">
                <a:solidFill>
                  <a:schemeClr val="accent1">
                    <a:lumMod val="75000"/>
                  </a:schemeClr>
                </a:solidFill>
              </a:rPr>
              <a:t> </a:t>
            </a:r>
            <a:r>
              <a:rPr lang="en-US" sz="2000" dirty="0" err="1" smtClean="0">
                <a:solidFill>
                  <a:schemeClr val="accent1">
                    <a:lumMod val="75000"/>
                  </a:schemeClr>
                </a:solidFill>
              </a:rPr>
              <a:t>Ketat</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saling</a:t>
            </a:r>
            <a:r>
              <a:rPr lang="en-US" sz="2000" dirty="0" smtClean="0">
                <a:solidFill>
                  <a:schemeClr val="accent1">
                    <a:lumMod val="75000"/>
                  </a:schemeClr>
                </a:solidFill>
              </a:rPr>
              <a:t> </a:t>
            </a:r>
            <a:r>
              <a:rPr lang="en-US" sz="2000" dirty="0" err="1" smtClean="0">
                <a:solidFill>
                  <a:schemeClr val="accent1">
                    <a:lumMod val="75000"/>
                  </a:schemeClr>
                </a:solidFill>
              </a:rPr>
              <a:t>tergantung</a:t>
            </a:r>
            <a:endParaRPr lang="en-US" sz="2000" dirty="0" smtClean="0">
              <a:solidFill>
                <a:schemeClr val="accent1">
                  <a:lumMod val="75000"/>
                </a:schemeClr>
              </a:solidFill>
            </a:endParaRPr>
          </a:p>
          <a:p>
            <a:pPr algn="just">
              <a:buNone/>
            </a:pPr>
            <a:r>
              <a:rPr lang="en-US" sz="2000" dirty="0" smtClean="0">
                <a:solidFill>
                  <a:schemeClr val="accent1">
                    <a:lumMod val="75000"/>
                  </a:schemeClr>
                </a:solidFill>
              </a:rPr>
              <a:t>	</a:t>
            </a:r>
            <a:r>
              <a:rPr lang="en-US" sz="2000" u="sng" dirty="0" smtClean="0">
                <a:solidFill>
                  <a:schemeClr val="accent1">
                    <a:lumMod val="75000"/>
                  </a:schemeClr>
                </a:solidFill>
              </a:rPr>
              <a:t>(2) </a:t>
            </a:r>
            <a:r>
              <a:rPr lang="en-US" sz="2000" u="sng" dirty="0" err="1" smtClean="0">
                <a:solidFill>
                  <a:schemeClr val="accent1">
                    <a:lumMod val="75000"/>
                  </a:schemeClr>
                </a:solidFill>
              </a:rPr>
              <a:t>jarak</a:t>
            </a:r>
            <a:r>
              <a:rPr lang="en-US" sz="2000" u="sng" dirty="0" smtClean="0">
                <a:solidFill>
                  <a:schemeClr val="accent1">
                    <a:lumMod val="75000"/>
                  </a:schemeClr>
                </a:solidFill>
              </a:rPr>
              <a:t> </a:t>
            </a:r>
            <a:r>
              <a:rPr lang="en-US" sz="2000" u="sng" dirty="0" err="1" smtClean="0">
                <a:solidFill>
                  <a:schemeClr val="accent1">
                    <a:lumMod val="75000"/>
                  </a:schemeClr>
                </a:solidFill>
              </a:rPr>
              <a:t>kekuasaan</a:t>
            </a:r>
            <a:r>
              <a:rPr lang="en-US" sz="2000" dirty="0" smtClean="0">
                <a:solidFill>
                  <a:schemeClr val="accent1">
                    <a:lumMod val="75000"/>
                  </a:schemeClr>
                </a:solidFill>
              </a:rPr>
              <a:t>, </a:t>
            </a:r>
            <a:r>
              <a:rPr lang="en-US" sz="2000" dirty="0" err="1" smtClean="0">
                <a:solidFill>
                  <a:schemeClr val="accent1">
                    <a:lumMod val="75000"/>
                  </a:schemeClr>
                </a:solidFill>
              </a:rPr>
              <a:t>adalah</a:t>
            </a:r>
            <a:r>
              <a:rPr lang="en-US" sz="2000" dirty="0" smtClean="0">
                <a:solidFill>
                  <a:schemeClr val="accent1">
                    <a:lumMod val="75000"/>
                  </a:schemeClr>
                </a:solidFill>
              </a:rPr>
              <a:t> </a:t>
            </a:r>
            <a:r>
              <a:rPr lang="en-US" sz="2000" dirty="0" err="1" smtClean="0">
                <a:solidFill>
                  <a:schemeClr val="accent1">
                    <a:lumMod val="75000"/>
                  </a:schemeClr>
                </a:solidFill>
              </a:rPr>
              <a:t>sejauh</a:t>
            </a:r>
            <a:r>
              <a:rPr lang="en-US" sz="2000" dirty="0" smtClean="0">
                <a:solidFill>
                  <a:schemeClr val="accent1">
                    <a:lumMod val="75000"/>
                  </a:schemeClr>
                </a:solidFill>
              </a:rPr>
              <a:t> </a:t>
            </a:r>
            <a:r>
              <a:rPr lang="en-US" sz="2000" dirty="0" err="1" smtClean="0">
                <a:solidFill>
                  <a:schemeClr val="accent1">
                    <a:lumMod val="75000"/>
                  </a:schemeClr>
                </a:solidFill>
              </a:rPr>
              <a:t>mana</a:t>
            </a:r>
            <a:r>
              <a:rPr lang="en-US" sz="2000" dirty="0" smtClean="0">
                <a:solidFill>
                  <a:schemeClr val="accent1">
                    <a:lumMod val="75000"/>
                  </a:schemeClr>
                </a:solidFill>
              </a:rPr>
              <a:t> </a:t>
            </a:r>
            <a:r>
              <a:rPr lang="en-US" sz="2000" dirty="0" err="1" smtClean="0">
                <a:solidFill>
                  <a:schemeClr val="accent1">
                    <a:lumMod val="75000"/>
                  </a:schemeClr>
                </a:solidFill>
              </a:rPr>
              <a:t>hierarki</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pembagian</a:t>
            </a:r>
            <a:r>
              <a:rPr lang="en-US" sz="2000" dirty="0" smtClean="0">
                <a:solidFill>
                  <a:schemeClr val="accent1">
                    <a:lumMod val="75000"/>
                  </a:schemeClr>
                </a:solidFill>
              </a:rPr>
              <a:t> 			</a:t>
            </a:r>
            <a:r>
              <a:rPr lang="en-US" sz="2000" dirty="0" err="1" smtClean="0">
                <a:solidFill>
                  <a:schemeClr val="accent1">
                    <a:lumMod val="75000"/>
                  </a:schemeClr>
                </a:solidFill>
              </a:rPr>
              <a:t>kekuasaan</a:t>
            </a:r>
            <a:r>
              <a:rPr lang="en-US" sz="2000" dirty="0" smtClean="0">
                <a:solidFill>
                  <a:schemeClr val="accent1">
                    <a:lumMod val="75000"/>
                  </a:schemeClr>
                </a:solidFill>
              </a:rPr>
              <a:t> </a:t>
            </a:r>
            <a:r>
              <a:rPr lang="en-US" sz="2000" dirty="0" err="1" smtClean="0">
                <a:solidFill>
                  <a:schemeClr val="accent1">
                    <a:lumMod val="75000"/>
                  </a:schemeClr>
                </a:solidFill>
              </a:rPr>
              <a:t>dalam</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lembaga</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organisasi</a:t>
            </a:r>
            <a:r>
              <a:rPr lang="en-US" sz="2000" dirty="0" smtClean="0">
                <a:solidFill>
                  <a:schemeClr val="accent1">
                    <a:lumMod val="75000"/>
                  </a:schemeClr>
                </a:solidFill>
              </a:rPr>
              <a:t> </a:t>
            </a:r>
            <a:r>
              <a:rPr lang="en-US" sz="2000" dirty="0" err="1" smtClean="0">
                <a:solidFill>
                  <a:schemeClr val="accent1">
                    <a:lumMod val="75000"/>
                  </a:schemeClr>
                </a:solidFill>
              </a:rPr>
              <a:t>secara</a:t>
            </a:r>
            <a:r>
              <a:rPr lang="en-US" sz="2000" dirty="0" smtClean="0">
                <a:solidFill>
                  <a:schemeClr val="accent1">
                    <a:lumMod val="75000"/>
                  </a:schemeClr>
                </a:solidFill>
              </a:rPr>
              <a:t> </a:t>
            </a:r>
            <a:r>
              <a:rPr lang="en-US" sz="2000" dirty="0" err="1" smtClean="0">
                <a:solidFill>
                  <a:schemeClr val="accent1">
                    <a:lumMod val="75000"/>
                  </a:schemeClr>
                </a:solidFill>
              </a:rPr>
              <a:t>tidak</a:t>
            </a:r>
            <a:r>
              <a:rPr lang="en-US" sz="2000" dirty="0" smtClean="0">
                <a:solidFill>
                  <a:schemeClr val="accent1">
                    <a:lumMod val="75000"/>
                  </a:schemeClr>
                </a:solidFill>
              </a:rPr>
              <a:t> 		</a:t>
            </a:r>
            <a:r>
              <a:rPr lang="en-US" sz="2000" dirty="0" err="1" smtClean="0">
                <a:solidFill>
                  <a:schemeClr val="accent1">
                    <a:lumMod val="75000"/>
                  </a:schemeClr>
                </a:solidFill>
              </a:rPr>
              <a:t>adil</a:t>
            </a:r>
            <a:r>
              <a:rPr lang="en-US" sz="2000" dirty="0" smtClean="0">
                <a:solidFill>
                  <a:schemeClr val="accent1">
                    <a:lumMod val="75000"/>
                  </a:schemeClr>
                </a:solidFill>
              </a:rPr>
              <a:t> </a:t>
            </a:r>
            <a:r>
              <a:rPr lang="en-US" sz="2000" dirty="0" err="1" smtClean="0">
                <a:solidFill>
                  <a:schemeClr val="accent1">
                    <a:lumMod val="75000"/>
                  </a:schemeClr>
                </a:solidFill>
              </a:rPr>
              <a:t>dapat</a:t>
            </a:r>
            <a:r>
              <a:rPr lang="en-US" sz="2000" dirty="0" smtClean="0">
                <a:solidFill>
                  <a:schemeClr val="accent1">
                    <a:lumMod val="75000"/>
                  </a:schemeClr>
                </a:solidFill>
              </a:rPr>
              <a:t> </a:t>
            </a:r>
            <a:r>
              <a:rPr lang="en-US" sz="2000" dirty="0" err="1" smtClean="0">
                <a:solidFill>
                  <a:schemeClr val="accent1">
                    <a:lumMod val="75000"/>
                  </a:schemeClr>
                </a:solidFill>
              </a:rPr>
              <a:t>diterima</a:t>
            </a:r>
            <a:endParaRPr lang="en-US" sz="2000" dirty="0" smtClean="0">
              <a:solidFill>
                <a:schemeClr val="accent1">
                  <a:lumMod val="75000"/>
                </a:schemeClr>
              </a:solidFill>
            </a:endParaRPr>
          </a:p>
          <a:p>
            <a:pPr algn="just">
              <a:buNone/>
            </a:pPr>
            <a:r>
              <a:rPr lang="en-US" sz="2000" dirty="0" smtClean="0">
                <a:solidFill>
                  <a:schemeClr val="accent1">
                    <a:lumMod val="75000"/>
                  </a:schemeClr>
                </a:solidFill>
              </a:rPr>
              <a:t>	</a:t>
            </a:r>
            <a:r>
              <a:rPr lang="en-US" sz="2000" u="sng" dirty="0" smtClean="0">
                <a:solidFill>
                  <a:schemeClr val="accent1">
                    <a:lumMod val="75000"/>
                  </a:schemeClr>
                </a:solidFill>
              </a:rPr>
              <a:t>(3) </a:t>
            </a:r>
            <a:r>
              <a:rPr lang="en-US" sz="2000" u="sng" dirty="0" err="1" smtClean="0">
                <a:solidFill>
                  <a:schemeClr val="accent1">
                    <a:lumMod val="75000"/>
                  </a:schemeClr>
                </a:solidFill>
              </a:rPr>
              <a:t>penghindaran</a:t>
            </a:r>
            <a:r>
              <a:rPr lang="en-US" sz="2000" u="sng" dirty="0" smtClean="0">
                <a:solidFill>
                  <a:schemeClr val="accent1">
                    <a:lumMod val="75000"/>
                  </a:schemeClr>
                </a:solidFill>
              </a:rPr>
              <a:t> </a:t>
            </a:r>
            <a:r>
              <a:rPr lang="en-US" sz="2000" u="sng" dirty="0" err="1" smtClean="0">
                <a:solidFill>
                  <a:schemeClr val="accent1">
                    <a:lumMod val="75000"/>
                  </a:schemeClr>
                </a:solidFill>
              </a:rPr>
              <a:t>ketidakpastian</a:t>
            </a:r>
            <a:r>
              <a:rPr lang="en-US" sz="2000" dirty="0" smtClean="0">
                <a:solidFill>
                  <a:schemeClr val="accent1">
                    <a:lumMod val="75000"/>
                  </a:schemeClr>
                </a:solidFill>
              </a:rPr>
              <a:t>, </a:t>
            </a:r>
            <a:r>
              <a:rPr lang="en-US" sz="2000" dirty="0" err="1" smtClean="0">
                <a:solidFill>
                  <a:schemeClr val="accent1">
                    <a:lumMod val="75000"/>
                  </a:schemeClr>
                </a:solidFill>
              </a:rPr>
              <a:t>adalah</a:t>
            </a:r>
            <a:r>
              <a:rPr lang="en-US" sz="2000" dirty="0" smtClean="0">
                <a:solidFill>
                  <a:schemeClr val="accent1">
                    <a:lumMod val="75000"/>
                  </a:schemeClr>
                </a:solidFill>
              </a:rPr>
              <a:t> </a:t>
            </a:r>
            <a:r>
              <a:rPr lang="en-US" sz="2000" dirty="0" err="1" smtClean="0">
                <a:solidFill>
                  <a:schemeClr val="accent1">
                    <a:lumMod val="75000"/>
                  </a:schemeClr>
                </a:solidFill>
              </a:rPr>
              <a:t>sejauh</a:t>
            </a:r>
            <a:r>
              <a:rPr lang="en-US" sz="2000" dirty="0" smtClean="0">
                <a:solidFill>
                  <a:schemeClr val="accent1">
                    <a:lumMod val="75000"/>
                  </a:schemeClr>
                </a:solidFill>
              </a:rPr>
              <a:t> </a:t>
            </a:r>
            <a:r>
              <a:rPr lang="en-US" sz="2000" dirty="0" err="1" smtClean="0">
                <a:solidFill>
                  <a:schemeClr val="accent1">
                    <a:lumMod val="75000"/>
                  </a:schemeClr>
                </a:solidFill>
              </a:rPr>
              <a:t>mana</a:t>
            </a:r>
            <a:r>
              <a:rPr lang="en-US" sz="2000" dirty="0" smtClean="0">
                <a:solidFill>
                  <a:schemeClr val="accent1">
                    <a:lumMod val="75000"/>
                  </a:schemeClr>
                </a:solidFill>
              </a:rPr>
              <a:t> </a:t>
            </a:r>
            <a:r>
              <a:rPr lang="en-US" sz="2000" dirty="0" err="1" smtClean="0">
                <a:solidFill>
                  <a:schemeClr val="accent1">
                    <a:lumMod val="75000"/>
                  </a:schemeClr>
                </a:solidFill>
              </a:rPr>
              <a:t>masyarakat</a:t>
            </a:r>
            <a:r>
              <a:rPr lang="en-US" sz="2000" dirty="0" smtClean="0">
                <a:solidFill>
                  <a:schemeClr val="accent1">
                    <a:lumMod val="75000"/>
                  </a:schemeClr>
                </a:solidFill>
              </a:rPr>
              <a:t> </a:t>
            </a:r>
            <a:r>
              <a:rPr lang="en-US" sz="2000" dirty="0" err="1" smtClean="0">
                <a:solidFill>
                  <a:schemeClr val="accent1">
                    <a:lumMod val="75000"/>
                  </a:schemeClr>
                </a:solidFill>
              </a:rPr>
              <a:t>tidak</a:t>
            </a:r>
            <a:r>
              <a:rPr lang="en-US" sz="2000" dirty="0" smtClean="0">
                <a:solidFill>
                  <a:schemeClr val="accent1">
                    <a:lumMod val="75000"/>
                  </a:schemeClr>
                </a:solidFill>
              </a:rPr>
              <a:t> 		</a:t>
            </a:r>
            <a:r>
              <a:rPr lang="en-US" sz="2000" dirty="0" err="1" smtClean="0">
                <a:solidFill>
                  <a:schemeClr val="accent1">
                    <a:lumMod val="75000"/>
                  </a:schemeClr>
                </a:solidFill>
              </a:rPr>
              <a:t>merasa</a:t>
            </a:r>
            <a:r>
              <a:rPr lang="en-US" sz="2000" dirty="0" smtClean="0">
                <a:solidFill>
                  <a:schemeClr val="accent1">
                    <a:lumMod val="75000"/>
                  </a:schemeClr>
                </a:solidFill>
              </a:rPr>
              <a:t> </a:t>
            </a:r>
            <a:r>
              <a:rPr lang="en-US" sz="2000" dirty="0" err="1" smtClean="0">
                <a:solidFill>
                  <a:schemeClr val="accent1">
                    <a:lumMod val="75000"/>
                  </a:schemeClr>
                </a:solidFill>
              </a:rPr>
              <a:t>nyaman</a:t>
            </a:r>
            <a:r>
              <a:rPr lang="en-US" sz="2000" dirty="0" smtClean="0">
                <a:solidFill>
                  <a:schemeClr val="accent1">
                    <a:lumMod val="75000"/>
                  </a:schemeClr>
                </a:solidFill>
              </a:rPr>
              <a:t> </a:t>
            </a:r>
            <a:r>
              <a:rPr lang="en-US" sz="2000" dirty="0" err="1" smtClean="0">
                <a:solidFill>
                  <a:schemeClr val="accent1">
                    <a:lumMod val="75000"/>
                  </a:schemeClr>
                </a:solidFill>
              </a:rPr>
              <a:t>dengan</a:t>
            </a:r>
            <a:r>
              <a:rPr lang="en-US" sz="2000" dirty="0" smtClean="0">
                <a:solidFill>
                  <a:schemeClr val="accent1">
                    <a:lumMod val="75000"/>
                  </a:schemeClr>
                </a:solidFill>
              </a:rPr>
              <a:t> </a:t>
            </a:r>
            <a:r>
              <a:rPr lang="en-US" sz="2000" dirty="0" err="1" smtClean="0">
                <a:solidFill>
                  <a:schemeClr val="accent1">
                    <a:lumMod val="75000"/>
                  </a:schemeClr>
                </a:solidFill>
              </a:rPr>
              <a:t>ambiguitas</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suatu</a:t>
            </a:r>
            <a:r>
              <a:rPr lang="en-US" sz="2000" dirty="0" smtClean="0">
                <a:solidFill>
                  <a:schemeClr val="accent1">
                    <a:lumMod val="75000"/>
                  </a:schemeClr>
                </a:solidFill>
              </a:rPr>
              <a:t> </a:t>
            </a:r>
            <a:r>
              <a:rPr lang="en-US" sz="2000" dirty="0" err="1" smtClean="0">
                <a:solidFill>
                  <a:schemeClr val="accent1">
                    <a:lumMod val="75000"/>
                  </a:schemeClr>
                </a:solidFill>
              </a:rPr>
              <a:t>masa</a:t>
            </a:r>
            <a:r>
              <a:rPr lang="en-US" sz="2000" dirty="0" smtClean="0">
                <a:solidFill>
                  <a:schemeClr val="accent1">
                    <a:lumMod val="75000"/>
                  </a:schemeClr>
                </a:solidFill>
              </a:rPr>
              <a:t> </a:t>
            </a:r>
            <a:r>
              <a:rPr lang="en-US" sz="2000" dirty="0" err="1" smtClean="0">
                <a:solidFill>
                  <a:schemeClr val="accent1">
                    <a:lumMod val="75000"/>
                  </a:schemeClr>
                </a:solidFill>
              </a:rPr>
              <a:t>depan</a:t>
            </a:r>
            <a:r>
              <a:rPr lang="en-US" sz="2000" dirty="0" smtClean="0">
                <a:solidFill>
                  <a:schemeClr val="accent1">
                    <a:lumMod val="75000"/>
                  </a:schemeClr>
                </a:solidFill>
              </a:rPr>
              <a:t> 		yang </a:t>
            </a:r>
            <a:r>
              <a:rPr lang="en-US" sz="2000" dirty="0" err="1" smtClean="0">
                <a:solidFill>
                  <a:schemeClr val="accent1">
                    <a:lumMod val="75000"/>
                  </a:schemeClr>
                </a:solidFill>
              </a:rPr>
              <a:t>tidak</a:t>
            </a:r>
            <a:r>
              <a:rPr lang="en-US" sz="2000" dirty="0" smtClean="0">
                <a:solidFill>
                  <a:schemeClr val="accent1">
                    <a:lumMod val="75000"/>
                  </a:schemeClr>
                </a:solidFill>
              </a:rPr>
              <a:t> </a:t>
            </a:r>
            <a:r>
              <a:rPr lang="en-US" sz="2000" dirty="0" err="1" smtClean="0">
                <a:solidFill>
                  <a:schemeClr val="accent1">
                    <a:lumMod val="75000"/>
                  </a:schemeClr>
                </a:solidFill>
              </a:rPr>
              <a:t>pasti</a:t>
            </a:r>
            <a:r>
              <a:rPr lang="en-US" sz="2000" dirty="0" smtClean="0">
                <a:solidFill>
                  <a:schemeClr val="accent1">
                    <a:lumMod val="75000"/>
                  </a:schemeClr>
                </a:solidFill>
              </a:rPr>
              <a:t> </a:t>
            </a:r>
          </a:p>
          <a:p>
            <a:pPr algn="just">
              <a:buNone/>
            </a:pPr>
            <a:r>
              <a:rPr lang="en-US" sz="2000" u="sng" dirty="0" smtClean="0">
                <a:solidFill>
                  <a:schemeClr val="accent1">
                    <a:lumMod val="75000"/>
                  </a:schemeClr>
                </a:solidFill>
              </a:rPr>
              <a:t>	(4) </a:t>
            </a:r>
            <a:r>
              <a:rPr lang="en-US" sz="2000" u="sng" dirty="0" err="1" smtClean="0">
                <a:solidFill>
                  <a:schemeClr val="accent1">
                    <a:lumMod val="75000"/>
                  </a:schemeClr>
                </a:solidFill>
              </a:rPr>
              <a:t>maskulinitas</a:t>
            </a:r>
            <a:r>
              <a:rPr lang="en-US" sz="2000" dirty="0" smtClean="0">
                <a:solidFill>
                  <a:schemeClr val="accent1">
                    <a:lumMod val="75000"/>
                  </a:schemeClr>
                </a:solidFill>
              </a:rPr>
              <a:t>. </a:t>
            </a:r>
            <a:r>
              <a:rPr lang="en-US" sz="2000" dirty="0" err="1" smtClean="0">
                <a:solidFill>
                  <a:schemeClr val="accent1">
                    <a:lumMod val="75000"/>
                  </a:schemeClr>
                </a:solidFill>
              </a:rPr>
              <a:t>adalah</a:t>
            </a:r>
            <a:r>
              <a:rPr lang="en-US" sz="2000" dirty="0" smtClean="0">
                <a:solidFill>
                  <a:schemeClr val="accent1">
                    <a:lumMod val="75000"/>
                  </a:schemeClr>
                </a:solidFill>
              </a:rPr>
              <a:t> </a:t>
            </a:r>
            <a:r>
              <a:rPr lang="en-US" sz="2000" dirty="0" err="1" smtClean="0">
                <a:solidFill>
                  <a:schemeClr val="accent1">
                    <a:lumMod val="75000"/>
                  </a:schemeClr>
                </a:solidFill>
              </a:rPr>
              <a:t>sejauh</a:t>
            </a:r>
            <a:r>
              <a:rPr lang="en-US" sz="2000" dirty="0" smtClean="0">
                <a:solidFill>
                  <a:schemeClr val="accent1">
                    <a:lumMod val="75000"/>
                  </a:schemeClr>
                </a:solidFill>
              </a:rPr>
              <a:t> </a:t>
            </a:r>
            <a:r>
              <a:rPr lang="en-US" sz="2000" dirty="0" err="1" smtClean="0">
                <a:solidFill>
                  <a:schemeClr val="accent1">
                    <a:lumMod val="75000"/>
                  </a:schemeClr>
                </a:solidFill>
              </a:rPr>
              <a:t>mana</a:t>
            </a:r>
            <a:r>
              <a:rPr lang="en-US" sz="2000" dirty="0" smtClean="0">
                <a:solidFill>
                  <a:schemeClr val="accent1">
                    <a:lumMod val="75000"/>
                  </a:schemeClr>
                </a:solidFill>
              </a:rPr>
              <a:t> </a:t>
            </a:r>
            <a:r>
              <a:rPr lang="en-US" sz="2000" dirty="0" err="1" smtClean="0">
                <a:solidFill>
                  <a:schemeClr val="accent1">
                    <a:lumMod val="75000"/>
                  </a:schemeClr>
                </a:solidFill>
              </a:rPr>
              <a:t>peran</a:t>
            </a:r>
            <a:r>
              <a:rPr lang="en-US" sz="2000" dirty="0" smtClean="0">
                <a:solidFill>
                  <a:schemeClr val="accent1">
                    <a:lumMod val="75000"/>
                  </a:schemeClr>
                </a:solidFill>
              </a:rPr>
              <a:t> gender </a:t>
            </a:r>
            <a:r>
              <a:rPr lang="en-US" sz="2000" dirty="0" err="1" smtClean="0">
                <a:solidFill>
                  <a:schemeClr val="accent1">
                    <a:lumMod val="75000"/>
                  </a:schemeClr>
                </a:solidFill>
              </a:rPr>
              <a:t>dibedakan</a:t>
            </a:r>
            <a:r>
              <a:rPr lang="en-US" sz="2000" dirty="0" smtClean="0">
                <a:solidFill>
                  <a:schemeClr val="accent1">
                    <a:lumMod val="75000"/>
                  </a:schemeClr>
                </a:solidFill>
              </a:rPr>
              <a:t> </a:t>
            </a:r>
            <a:r>
              <a:rPr lang="en-US" sz="2000" dirty="0" err="1" smtClean="0">
                <a:solidFill>
                  <a:schemeClr val="accent1">
                    <a:lumMod val="75000"/>
                  </a:schemeClr>
                </a:solidFill>
              </a:rPr>
              <a:t>serta</a:t>
            </a:r>
            <a:r>
              <a:rPr lang="en-US" sz="2000" dirty="0" smtClean="0">
                <a:solidFill>
                  <a:schemeClr val="accent1">
                    <a:lumMod val="75000"/>
                  </a:schemeClr>
                </a:solidFill>
              </a:rPr>
              <a:t> </a:t>
            </a:r>
            <a:r>
              <a:rPr lang="en-US" sz="2000" dirty="0" err="1" smtClean="0">
                <a:solidFill>
                  <a:schemeClr val="accent1">
                    <a:lumMod val="75000"/>
                  </a:schemeClr>
                </a:solidFill>
              </a:rPr>
              <a:t>kinerja</a:t>
            </a:r>
            <a:r>
              <a:rPr lang="en-US" sz="2000" dirty="0" smtClean="0">
                <a:solidFill>
                  <a:schemeClr val="accent1">
                    <a:lumMod val="75000"/>
                  </a:schemeClr>
                </a:solidFill>
              </a:rPr>
              <a:t> 		</a:t>
            </a:r>
            <a:r>
              <a:rPr lang="en-US" sz="2000" dirty="0" err="1" smtClean="0">
                <a:solidFill>
                  <a:schemeClr val="accent1">
                    <a:lumMod val="75000"/>
                  </a:schemeClr>
                </a:solidFill>
              </a:rPr>
              <a:t>dan</a:t>
            </a:r>
            <a:r>
              <a:rPr lang="en-US" sz="2000" dirty="0" smtClean="0">
                <a:solidFill>
                  <a:schemeClr val="accent1">
                    <a:lumMod val="75000"/>
                  </a:schemeClr>
                </a:solidFill>
              </a:rPr>
              <a:t> </a:t>
            </a:r>
            <a:r>
              <a:rPr lang="en-US" sz="2000" dirty="0" err="1" smtClean="0">
                <a:solidFill>
                  <a:schemeClr val="accent1">
                    <a:lumMod val="75000"/>
                  </a:schemeClr>
                </a:solidFill>
              </a:rPr>
              <a:t>pencapaian</a:t>
            </a:r>
            <a:r>
              <a:rPr lang="en-US" sz="2000" dirty="0" smtClean="0">
                <a:solidFill>
                  <a:schemeClr val="accent1">
                    <a:lumMod val="75000"/>
                  </a:schemeClr>
                </a:solidFill>
              </a:rPr>
              <a:t> yang</a:t>
            </a:r>
          </a:p>
          <a:p>
            <a:pPr algn="just"/>
            <a:endParaRPr lang="en-US" sz="2000"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660</Words>
  <Application>Microsoft Office PowerPoint</Application>
  <PresentationFormat>On-screen Show (4:3)</PresentationFormat>
  <Paragraphs>141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BAB II</vt:lpstr>
      <vt:lpstr>PERKEMBANGAN</vt:lpstr>
      <vt:lpstr>8 (delapan) factor yang mempengaruhi perkembangan akuntansi internasional</vt:lpstr>
      <vt:lpstr>8 (delapan) factor yang mempengaruhi perkembangan akuntansi internasional</vt:lpstr>
      <vt:lpstr>8 (delapan) factor yang mempengaruhi perkembangan akuntansi internasional</vt:lpstr>
      <vt:lpstr>8 (delapan) factor yang mempengaruhi perkembangan akuntansi internasional</vt:lpstr>
      <vt:lpstr>8 (delapan) factor yang mempengaruhi perkembangan akuntansi internasional</vt:lpstr>
      <vt:lpstr>8 (delapan) factor yang mempengaruhi perkembangan akuntansi internasional</vt:lpstr>
      <vt:lpstr>8 (delapan) factor yang mempengaruhi perkembangan akuntansi internasional</vt:lpstr>
      <vt:lpstr>NILAI AKUNTANSI</vt:lpstr>
      <vt:lpstr>NILAI AKUNTANSI</vt:lpstr>
      <vt:lpstr>KLASIFIKASI AKUNTANSI INTERNASIONAL</vt:lpstr>
      <vt:lpstr>KLASIFIKASI AKUNTANSI INTERNASIONAL</vt:lpstr>
      <vt:lpstr>KLASIFIKASI AKUNTANSI INTERNASIONAL</vt:lpstr>
      <vt:lpstr>KLASIFIKASI AKUNTANSI INTERNASIONAL</vt:lpstr>
      <vt:lpstr>Akuntansi juga dapat diklasifikasikan dengan system hukum suatu Negara</vt:lpstr>
      <vt:lpstr>Perbedaan akuntansi di tingkat nasional</vt:lpstr>
      <vt:lpstr>Klasifikasi yang didasarkan pada penyajian wajar versus kepatuhan hukum</vt:lpstr>
      <vt:lpstr>KLASIFIKASI AKUNTANSI DAN SISTEM PELAPORAN</vt:lpstr>
      <vt:lpstr>PENDEKATAN DEDUKTIF </vt:lpstr>
      <vt:lpstr>PENDEKATAN INDUKTIF</vt:lpstr>
      <vt:lpstr>Pendekatan Deduktif</vt:lpstr>
      <vt:lpstr>KLASIFIKASI AKUNTANSI DAN SISTEM PELAPORAN</vt:lpstr>
      <vt:lpstr>Faktor-faktor yang membedakan sistem akuntansi</vt:lpstr>
    </vt:vector>
  </TitlesOfParts>
  <Company>bp15t1zoob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yani</dc:creator>
  <cp:lastModifiedBy>anin</cp:lastModifiedBy>
  <cp:revision>32</cp:revision>
  <dcterms:created xsi:type="dcterms:W3CDTF">2012-02-21T05:40:55Z</dcterms:created>
  <dcterms:modified xsi:type="dcterms:W3CDTF">2014-06-19T07:34:50Z</dcterms:modified>
</cp:coreProperties>
</file>