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544" autoAdjust="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5943600" cy="1600200"/>
          </a:xfrm>
        </p:spPr>
        <p:txBody>
          <a:bodyPr/>
          <a:lstStyle/>
          <a:p>
            <a:r>
              <a:rPr lang="en-US" dirty="0" smtClean="0"/>
              <a:t>BAB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5943600" cy="1752600"/>
          </a:xfrm>
        </p:spPr>
        <p:txBody>
          <a:bodyPr/>
          <a:lstStyle/>
          <a:p>
            <a:r>
              <a:rPr lang="en-US" dirty="0" smtClean="0"/>
              <a:t>AKUNTANSI KOMPARATIF I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IFRS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Eropa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762003"/>
          <a:ext cx="9144000" cy="5882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339"/>
                <a:gridCol w="1271663"/>
                <a:gridCol w="1185332"/>
                <a:gridCol w="1185332"/>
                <a:gridCol w="1437788"/>
                <a:gridCol w="1186879"/>
                <a:gridCol w="1100667"/>
              </a:tblGrid>
              <a:tr h="332536">
                <a:tc>
                  <a:txBody>
                    <a:bodyPr/>
                    <a:lstStyle/>
                    <a:p>
                      <a:r>
                        <a:rPr kumimoji="0"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Pembeda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Times New Roman"/>
                        </a:rPr>
                        <a:t>IFRS</a:t>
                      </a:r>
                      <a:endParaRPr lang="en-US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latin typeface="Times New Roman"/>
                        </a:rPr>
                        <a:t>Perancis</a:t>
                      </a:r>
                      <a:endParaRPr lang="en-US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latin typeface="Times New Roman"/>
                        </a:rPr>
                        <a:t>Jerman</a:t>
                      </a:r>
                      <a:endParaRPr lang="en-US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latin typeface="Times New Roman"/>
                        </a:rPr>
                        <a:t>Republik Ceko</a:t>
                      </a:r>
                      <a:endParaRPr lang="en-US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latin typeface="Times New Roman"/>
                        </a:rPr>
                        <a:t>Belanda</a:t>
                      </a:r>
                      <a:endParaRPr lang="en-US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latin typeface="Times New Roman"/>
                        </a:rPr>
                        <a:t>Inggris</a:t>
                      </a:r>
                      <a:endParaRPr lang="en-US" dirty="0"/>
                    </a:p>
                  </a:txBody>
                  <a:tcPr marL="68580" marR="68580" anchor="ctr"/>
                </a:tc>
              </a:tr>
              <a:tr h="526516">
                <a:tc>
                  <a:txBody>
                    <a:bodyPr/>
                    <a:lstStyle/>
                    <a:p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Kombinasi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bisnis</a:t>
                      </a:r>
                      <a:endParaRPr lang="en-US" sz="16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Pembelian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8207"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Goodwill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i-FI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Kapitalisasi dan pengujian penurunan nilai</a:t>
                      </a:r>
                      <a:endParaRPr lang="en-US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kumimoji="0"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Kapitalisasi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amortisasi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2536">
                <a:tc>
                  <a:txBody>
                    <a:bodyPr/>
                    <a:lstStyle/>
                    <a:p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Asosiasi</a:t>
                      </a:r>
                      <a:endParaRPr lang="en-US" sz="16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Metode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ekuitas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2536">
                <a:tc>
                  <a:txBody>
                    <a:bodyPr/>
                    <a:lstStyle/>
                    <a:p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Valuasi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Harga</a:t>
                      </a:r>
                      <a:r>
                        <a:rPr kumimoji="0"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perolehan</a:t>
                      </a:r>
                      <a:r>
                        <a:rPr kumimoji="0"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kumimoji="0" lang="es-E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harga</a:t>
                      </a:r>
                      <a:r>
                        <a:rPr kumimoji="0"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pasar</a:t>
                      </a:r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Harga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Perolehan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s-E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Harga</a:t>
                      </a:r>
                      <a:r>
                        <a:rPr kumimoji="0"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perolehan</a:t>
                      </a:r>
                      <a:r>
                        <a:rPr kumimoji="0"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kumimoji="0" lang="es-E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harga</a:t>
                      </a:r>
                      <a:r>
                        <a:rPr kumimoji="0"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pasar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6516">
                <a:tc>
                  <a:txBody>
                    <a:bodyPr/>
                    <a:lstStyle/>
                    <a:p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Beban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depresiasi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Dasar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ekonomi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Dasar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pajak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Dasar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Ekonomi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8207">
                <a:tc>
                  <a:txBody>
                    <a:bodyPr/>
                    <a:lstStyle/>
                    <a:p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Valuasi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persediaan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LIFO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diizinkan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diizinkan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diizinkan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diizinkan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diizinkan</a:t>
                      </a:r>
                      <a:endParaRPr lang="en-US" sz="1200" dirty="0"/>
                    </a:p>
                  </a:txBody>
                  <a:tcPr/>
                </a:tc>
              </a:tr>
              <a:tr h="526516">
                <a:tc>
                  <a:txBody>
                    <a:bodyPr/>
                    <a:lstStyle/>
                    <a:p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Kemungkinan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rugi</a:t>
                      </a:r>
                      <a:endParaRPr lang="en-US" sz="16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Diakui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1061">
                <a:tc>
                  <a:txBody>
                    <a:bodyPr/>
                    <a:lstStyle/>
                    <a:p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Pinjaman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dikapitalisasi</a:t>
                      </a:r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dikapitalisasi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Dikapitalisasi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6516">
                <a:tc>
                  <a:txBody>
                    <a:bodyPr/>
                    <a:lstStyle/>
                    <a:p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Pajak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tangguhan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diakui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diakui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diakui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5249">
                <a:tc>
                  <a:txBody>
                    <a:bodyPr/>
                    <a:lstStyle/>
                    <a:p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Simpanan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manipulasi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digunakan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Diakui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sebagian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5913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ILUSTRASI PELAPORAN KEUANGAN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599" y="1371599"/>
          <a:ext cx="868680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1"/>
                <a:gridCol w="1874106"/>
                <a:gridCol w="2240694"/>
                <a:gridCol w="1828799"/>
              </a:tblGrid>
              <a:tr h="563880">
                <a:tc>
                  <a:txBody>
                    <a:bodyPr/>
                    <a:lstStyle/>
                    <a:p>
                      <a:r>
                        <a:rPr kumimoji="0" 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REPUBLIK CEKO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TAIWAN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MEKSIKO</a:t>
                      </a:r>
                      <a:endParaRPr lang="en-US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kumimoji="0"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es-E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Neraca</a:t>
                      </a:r>
                      <a:r>
                        <a:rPr lang="es-ES" sz="1200" dirty="0" smtClean="0"/>
                        <a:t/>
                      </a:r>
                      <a:br>
                        <a:rPr lang="es-ES" sz="1200" dirty="0" smtClean="0"/>
                      </a:br>
                      <a:r>
                        <a:rPr kumimoji="0"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es-E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Akun</a:t>
                      </a:r>
                      <a:r>
                        <a:rPr kumimoji="0"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Laba</a:t>
                      </a:r>
                      <a:r>
                        <a:rPr kumimoji="0"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kumimoji="0" lang="es-E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rugi</a:t>
                      </a:r>
                      <a:r>
                        <a:rPr kumimoji="0"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s-E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L/R)</a:t>
                      </a:r>
                      <a:r>
                        <a:rPr lang="es-ES" sz="1200" dirty="0" smtClean="0"/>
                        <a:t/>
                      </a:r>
                      <a:br>
                        <a:rPr lang="es-ES" sz="1200" dirty="0" smtClean="0"/>
                      </a:br>
                      <a:r>
                        <a:rPr kumimoji="0"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Catatan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Neraca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rugi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arus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kas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Catatan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keuangan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Penjelasan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kondisi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keuangan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Neraca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rugi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perubahan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Ekuitas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pemilik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arus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kas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Catatan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Neraca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rugi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perubahan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Ekuitas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pemegang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saham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perubahan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posisi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keuangan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Catatan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/>
              <a:t>Standar</a:t>
            </a:r>
            <a:r>
              <a:rPr lang="en-US" sz="5400" dirty="0" smtClean="0"/>
              <a:t> </a:t>
            </a:r>
            <a:r>
              <a:rPr lang="en-US" sz="5400" dirty="0" err="1" smtClean="0"/>
              <a:t>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800" dirty="0" err="1" smtClean="0"/>
              <a:t>Standar</a:t>
            </a:r>
            <a:r>
              <a:rPr lang="en-US" sz="1800" dirty="0" smtClean="0"/>
              <a:t> </a:t>
            </a:r>
            <a:r>
              <a:rPr lang="en-US" sz="1800" dirty="0" err="1" smtClean="0"/>
              <a:t>akuntansi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</a:p>
          <a:p>
            <a:pPr algn="just"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regulasi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aturan</a:t>
            </a:r>
            <a:r>
              <a:rPr lang="en-US" sz="1800" dirty="0" smtClean="0"/>
              <a:t> (</a:t>
            </a:r>
            <a:r>
              <a:rPr lang="en-US" sz="1800" dirty="0" err="1" smtClean="0"/>
              <a:t>termasuk</a:t>
            </a:r>
            <a:r>
              <a:rPr lang="en-US" sz="1800" dirty="0" smtClean="0"/>
              <a:t> pula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anggaran</a:t>
            </a:r>
            <a:r>
              <a:rPr lang="en-US" sz="1800" dirty="0" smtClean="0"/>
              <a:t> </a:t>
            </a:r>
            <a:r>
              <a:rPr lang="en-US" sz="1800" dirty="0" err="1" smtClean="0"/>
              <a:t>dasar</a:t>
            </a:r>
            <a:r>
              <a:rPr lang="en-US" sz="1800" dirty="0" smtClean="0"/>
              <a:t>) yang 	</a:t>
            </a:r>
            <a:r>
              <a:rPr lang="en-US" sz="1800" dirty="0" err="1" smtClean="0"/>
              <a:t>mengatur</a:t>
            </a:r>
            <a:r>
              <a:rPr lang="en-US" sz="1800" dirty="0" smtClean="0"/>
              <a:t> </a:t>
            </a:r>
            <a:r>
              <a:rPr lang="en-US" sz="1800" dirty="0" err="1" smtClean="0"/>
              <a:t>penyusunan</a:t>
            </a:r>
            <a:r>
              <a:rPr lang="en-US" sz="1800" dirty="0" smtClean="0"/>
              <a:t> </a:t>
            </a:r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. 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Penetapan</a:t>
            </a:r>
            <a:r>
              <a:rPr lang="en-US" sz="1800" dirty="0" smtClean="0"/>
              <a:t> </a:t>
            </a:r>
            <a:r>
              <a:rPr lang="en-US" sz="1800" dirty="0" err="1" smtClean="0"/>
              <a:t>standar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</a:t>
            </a:r>
            <a:r>
              <a:rPr lang="en-US" sz="1800" dirty="0" err="1" smtClean="0"/>
              <a:t>perumusan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formulasi</a:t>
            </a:r>
            <a:r>
              <a:rPr lang="en-US" sz="1800" dirty="0" smtClean="0"/>
              <a:t> </a:t>
            </a:r>
            <a:r>
              <a:rPr lang="en-US" sz="1800" dirty="0" err="1" smtClean="0"/>
              <a:t>standar</a:t>
            </a:r>
            <a:r>
              <a:rPr lang="en-US" sz="1800" dirty="0" smtClean="0"/>
              <a:t> </a:t>
            </a:r>
            <a:r>
              <a:rPr lang="en-US" sz="1800" dirty="0" err="1" smtClean="0"/>
              <a:t>akuntansi</a:t>
            </a:r>
            <a:r>
              <a:rPr lang="en-US" sz="1800" dirty="0" smtClean="0"/>
              <a:t>. </a:t>
            </a:r>
            <a:r>
              <a:rPr lang="en-US" sz="1800" dirty="0" err="1" smtClean="0"/>
              <a:t>Standar</a:t>
            </a:r>
            <a:r>
              <a:rPr lang="en-US" sz="1800" dirty="0" smtClean="0"/>
              <a:t> </a:t>
            </a:r>
            <a:r>
              <a:rPr lang="en-US" sz="1800" dirty="0" err="1" smtClean="0"/>
              <a:t>akuntansi</a:t>
            </a:r>
            <a:r>
              <a:rPr lang="en-US" sz="1800" dirty="0" smtClean="0"/>
              <a:t>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penetapan</a:t>
            </a:r>
            <a:r>
              <a:rPr lang="en-US" sz="1800" dirty="0" smtClean="0"/>
              <a:t> </a:t>
            </a:r>
            <a:r>
              <a:rPr lang="en-US" sz="1800" dirty="0" err="1" smtClean="0"/>
              <a:t>standar</a:t>
            </a:r>
            <a:r>
              <a:rPr lang="en-US" sz="1800" dirty="0" smtClean="0"/>
              <a:t>. 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praktiknya</a:t>
            </a:r>
            <a:r>
              <a:rPr lang="en-US" sz="1800" dirty="0" smtClean="0"/>
              <a:t> </a:t>
            </a:r>
            <a:r>
              <a:rPr lang="en-US" sz="1800" dirty="0" err="1" smtClean="0"/>
              <a:t>berbeda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ditentukan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standar</a:t>
            </a:r>
            <a:r>
              <a:rPr lang="en-US" sz="1800" dirty="0" smtClean="0"/>
              <a:t>. </a:t>
            </a:r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empat</a:t>
            </a:r>
            <a:r>
              <a:rPr lang="en-US" sz="1800" dirty="0" smtClean="0"/>
              <a:t> </a:t>
            </a:r>
            <a:r>
              <a:rPr lang="en-US" sz="1800" dirty="0" err="1" smtClean="0"/>
              <a:t>alasan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menjelaskan</a:t>
            </a:r>
            <a:r>
              <a:rPr lang="en-US" sz="1800" dirty="0" smtClean="0"/>
              <a:t> </a:t>
            </a:r>
            <a:r>
              <a:rPr lang="en-US" sz="1800" dirty="0" err="1" smtClean="0"/>
              <a:t>hal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,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lain:</a:t>
            </a:r>
          </a:p>
          <a:p>
            <a:pPr algn="just">
              <a:buNone/>
            </a:pPr>
            <a:r>
              <a:rPr lang="en-US" sz="1800" dirty="0" smtClean="0"/>
              <a:t>	1)	Di </a:t>
            </a:r>
            <a:r>
              <a:rPr lang="en-US" sz="1800" dirty="0" err="1" smtClean="0"/>
              <a:t>kebanyakan</a:t>
            </a:r>
            <a:r>
              <a:rPr lang="en-US" sz="1800" dirty="0" smtClean="0"/>
              <a:t> </a:t>
            </a:r>
            <a:r>
              <a:rPr lang="en-US" sz="1800" dirty="0" err="1" smtClean="0"/>
              <a:t>negara</a:t>
            </a:r>
            <a:r>
              <a:rPr lang="en-US" sz="1800" dirty="0" smtClean="0"/>
              <a:t> </a:t>
            </a:r>
            <a:r>
              <a:rPr lang="en-US" sz="1800" dirty="0" err="1" smtClean="0"/>
              <a:t>hukuman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ketidak</a:t>
            </a:r>
            <a:r>
              <a:rPr lang="en-US" sz="1800" dirty="0" smtClean="0"/>
              <a:t> </a:t>
            </a:r>
            <a:r>
              <a:rPr lang="en-US" sz="1800" dirty="0" err="1" smtClean="0"/>
              <a:t>patuhan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	</a:t>
            </a:r>
            <a:r>
              <a:rPr lang="en-US" sz="1800" dirty="0" err="1" smtClean="0"/>
              <a:t>ketentuan</a:t>
            </a:r>
            <a:r>
              <a:rPr lang="en-US" sz="1800" dirty="0" smtClean="0"/>
              <a:t> </a:t>
            </a:r>
            <a:r>
              <a:rPr lang="en-US" sz="1800" dirty="0" err="1" smtClean="0"/>
              <a:t>akuntansi</a:t>
            </a:r>
            <a:r>
              <a:rPr lang="en-US" sz="1800" dirty="0" smtClean="0"/>
              <a:t> </a:t>
            </a:r>
            <a:r>
              <a:rPr lang="en-US" sz="1800" dirty="0" err="1" smtClean="0"/>
              <a:t>cenderung</a:t>
            </a:r>
            <a:r>
              <a:rPr lang="en-US" sz="1800" dirty="0" smtClean="0"/>
              <a:t> </a:t>
            </a:r>
            <a:r>
              <a:rPr lang="en-US" sz="1800" dirty="0" err="1" smtClean="0"/>
              <a:t>lemah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efektif</a:t>
            </a:r>
            <a:r>
              <a:rPr lang="en-US" sz="1800" dirty="0" smtClean="0"/>
              <a:t>.</a:t>
            </a:r>
          </a:p>
          <a:p>
            <a:pPr algn="just">
              <a:buNone/>
            </a:pPr>
            <a:r>
              <a:rPr lang="en-US" sz="1800" dirty="0" smtClean="0"/>
              <a:t>	2)	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suka</a:t>
            </a:r>
            <a:r>
              <a:rPr lang="en-US" sz="1800" dirty="0" smtClean="0"/>
              <a:t> </a:t>
            </a:r>
            <a:r>
              <a:rPr lang="en-US" sz="1800" dirty="0" err="1" smtClean="0"/>
              <a:t>rela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boleh</a:t>
            </a:r>
            <a:r>
              <a:rPr lang="en-US" sz="1800" dirty="0" smtClean="0"/>
              <a:t> </a:t>
            </a:r>
            <a:r>
              <a:rPr lang="en-US" sz="1800" dirty="0" err="1" smtClean="0"/>
              <a:t>melaporkan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	</a:t>
            </a:r>
            <a:r>
              <a:rPr lang="en-US" sz="1800" dirty="0" err="1" smtClean="0"/>
              <a:t>banyakdaripada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diharuskan</a:t>
            </a:r>
            <a:r>
              <a:rPr lang="en-US" sz="1800" dirty="0" smtClean="0"/>
              <a:t>.</a:t>
            </a:r>
          </a:p>
          <a:p>
            <a:pPr algn="just">
              <a:buNone/>
            </a:pPr>
            <a:r>
              <a:rPr lang="en-US" sz="1800" dirty="0" smtClean="0"/>
              <a:t>	3)	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negara</a:t>
            </a:r>
            <a:r>
              <a:rPr lang="en-US" sz="1800" dirty="0" smtClean="0"/>
              <a:t> </a:t>
            </a:r>
            <a:r>
              <a:rPr lang="en-US" sz="1800" dirty="0" err="1" smtClean="0"/>
              <a:t>memperbolehkan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	</a:t>
            </a:r>
            <a:r>
              <a:rPr lang="en-US" sz="1800" dirty="0" err="1" smtClean="0"/>
              <a:t>mengabaikan</a:t>
            </a:r>
            <a:r>
              <a:rPr lang="en-US" sz="1800" dirty="0" smtClean="0"/>
              <a:t> 	</a:t>
            </a:r>
            <a:r>
              <a:rPr lang="en-US" sz="1800" dirty="0" err="1" smtClean="0"/>
              <a:t>standar</a:t>
            </a:r>
            <a:r>
              <a:rPr lang="en-US" sz="1800" dirty="0" smtClean="0"/>
              <a:t> </a:t>
            </a:r>
            <a:r>
              <a:rPr lang="en-US" sz="1800" dirty="0" err="1" smtClean="0"/>
              <a:t>akuntansi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melakukannnya</a:t>
            </a:r>
            <a:r>
              <a:rPr lang="en-US" sz="1800" dirty="0" smtClean="0"/>
              <a:t> </a:t>
            </a:r>
            <a:r>
              <a:rPr lang="en-US" sz="1800" dirty="0" err="1" smtClean="0"/>
              <a:t>operasi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	</a:t>
            </a:r>
            <a:r>
              <a:rPr lang="en-US" sz="1800" dirty="0" err="1" smtClean="0"/>
              <a:t>posisi</a:t>
            </a:r>
            <a:r>
              <a:rPr lang="en-US" sz="1800" dirty="0" smtClean="0"/>
              <a:t> 	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tersajikan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baik</a:t>
            </a:r>
            <a:r>
              <a:rPr lang="en-US" sz="1800" dirty="0" smtClean="0"/>
              <a:t> </a:t>
            </a:r>
            <a:r>
              <a:rPr lang="en-US" sz="1800" dirty="0" err="1" smtClean="0"/>
              <a:t>hasilnya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4)	Di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negara</a:t>
            </a:r>
            <a:r>
              <a:rPr lang="en-US" sz="1800" dirty="0" smtClean="0"/>
              <a:t> </a:t>
            </a:r>
            <a:r>
              <a:rPr lang="en-US" sz="1800" dirty="0" err="1" smtClean="0"/>
              <a:t>standar</a:t>
            </a:r>
            <a:r>
              <a:rPr lang="en-US" sz="1800" dirty="0" smtClean="0"/>
              <a:t> </a:t>
            </a:r>
            <a:r>
              <a:rPr lang="en-US" sz="1800" dirty="0" err="1" smtClean="0"/>
              <a:t>akuntansi</a:t>
            </a:r>
            <a:r>
              <a:rPr lang="en-US" sz="1800" dirty="0" smtClean="0"/>
              <a:t> </a:t>
            </a:r>
            <a:r>
              <a:rPr lang="en-US" sz="1800" dirty="0" err="1" smtClean="0"/>
              <a:t>hanya</a:t>
            </a:r>
            <a:r>
              <a:rPr lang="en-US" sz="1800" dirty="0" smtClean="0"/>
              <a:t> </a:t>
            </a:r>
            <a:r>
              <a:rPr lang="en-US" sz="1800" dirty="0" err="1" smtClean="0"/>
              <a:t>berlaku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	</a:t>
            </a:r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tersendiri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bukan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laporan</a:t>
            </a:r>
            <a:r>
              <a:rPr lang="en-US" sz="1800" dirty="0" smtClean="0"/>
              <a:t> 	</a:t>
            </a:r>
            <a:r>
              <a:rPr lang="en-US" sz="1800" dirty="0" err="1" smtClean="0"/>
              <a:t>konsolidasi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ENAM SISTEM AKUNTANSI NASIONAL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buAutoNum type="arabicPeriod"/>
            </a:pPr>
            <a:r>
              <a:rPr lang="en-US" sz="3800" b="1" i="1" u="sng" dirty="0" err="1" smtClean="0">
                <a:solidFill>
                  <a:schemeClr val="bg2">
                    <a:lumMod val="25000"/>
                  </a:schemeClr>
                </a:solidFill>
              </a:rPr>
              <a:t>Perancis</a:t>
            </a:r>
            <a:r>
              <a:rPr lang="en-US" sz="3800" b="1" i="1" u="sng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marL="514350" indent="-514350" algn="just"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merupakan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pendukung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utama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penyeragaman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nasional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dunia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Kementrian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Ekonomi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Nasional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menyetujui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Plan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Comptale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General (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kode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nasional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)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resmi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pertama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bulan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September 1947.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Tahun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1986,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renana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tersebut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diperluas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melaksanakan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ketentuan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Direktif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Ketujuh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UE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terhadap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laporan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konsolidasi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revisi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lebih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lanjut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tahun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1999. </a:t>
            </a:r>
          </a:p>
          <a:p>
            <a:pPr marL="514350" indent="-514350" algn="just"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PlanComptableGeneralberisi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: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tujuan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prinsip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seta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pelaporan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 	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definisi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aktiva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kewajiban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ekuitas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pemegang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saham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pendapatan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beban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	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aturan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pengakuan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penilaian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 	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daftar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akun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standar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ketentuan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mengenai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penggunaannya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ketentuan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tata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	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buku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lainnya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	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contoh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laporan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aturan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penyajiannya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Ciri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khusus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Perancis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terdapatnya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dikotomi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antara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laporan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tersendiri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laporan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kelompok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usaha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dikonsolidasikan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Meskipun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akun-akun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tersendiri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harus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memenuhi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ketentuan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pelaporan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wajib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hukum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memperbolehkan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Perancis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mengikuti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Standar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Pelaporan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internasional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2. </a:t>
            </a:r>
            <a:r>
              <a:rPr lang="en-US" sz="3200" dirty="0" err="1" smtClean="0"/>
              <a:t>Jerman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Karakteristik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Jerman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:</a:t>
            </a:r>
          </a:p>
          <a:p>
            <a:pPr algn="just">
              <a:buFontTx/>
              <a:buChar char="-"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Hukum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pajak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garis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besar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menentukan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komersial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pPr algn="just">
              <a:buFontTx/>
              <a:buChar char="-"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Prinsip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penentuan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Massgeblichkeitsprinzip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)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menentukan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bahwa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laba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kena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pajak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ditentukan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oleh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apa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tercatat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catatan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Privisi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pajak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tersedia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digunakan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hanya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jika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semua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sudah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tercatat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algn="just">
              <a:buFontTx/>
              <a:buChar char="-"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Karakteristik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fundamental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ketiga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jerman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ketergantungannya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terhadap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anggaran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dasar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keputusan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pengadilan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Selain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kedua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hal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itu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ada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memiliki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status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mengikat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berwenang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Regulasi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penegakan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Institut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jerman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memberikan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konsultasi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berbagai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tahap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pembuatan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hukum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mempengaruhi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pelaporan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namun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demikian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tetap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saja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ketentuan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hukumlah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yang paling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utama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Pelaporan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Ciri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utama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pelaporan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jerman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laporan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pribadi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oleh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auditor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kepada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dewan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direktur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pengelola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dewan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pengawas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Laporan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ini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berisi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pendapat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terhadap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prospek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masa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depan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khususnya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faktor-faktor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mengancam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kelangsungan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hidup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algn="just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3. </a:t>
            </a:r>
            <a:r>
              <a:rPr lang="en-US" sz="3200" dirty="0" err="1" smtClean="0"/>
              <a:t>Jepang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648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pelaporan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jepang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mencerminkan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gabungan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berbagai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pengaruh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domestik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internasional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Dua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badan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pemerintah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terpisah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bertanggung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jawab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atas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regulasi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hukum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pajak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penghasilan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dijepang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memiliki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pengaruh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lebih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lanjut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pula.</a:t>
            </a:r>
            <a:b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Regulasi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Dan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Penegakan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Aturan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endParaRPr lang="en-US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Pemerintah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nasional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masih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memiliki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pengaruh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paling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signifikan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terhadap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jepang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Regulasi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didasarkan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pada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tiga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undang-undang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pasar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modal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undang-undang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pajak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penghasilan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Ketiga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hukum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tersebut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berhubungan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berkaitan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satu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sama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lain.</a:t>
            </a:r>
            <a:b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Pelaporan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endParaRPr lang="en-US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Catatan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menyertai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neraca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laporan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laba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rugi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menjelaskan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kebijakan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memberikan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detail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pendukung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sebagaimana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dapat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ditemukan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negara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lainnya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sz="1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3. </a:t>
            </a:r>
            <a:r>
              <a:rPr lang="en-US" sz="3200" dirty="0" err="1" smtClean="0"/>
              <a:t>Jepang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pelaporan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jepang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mencerminkan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gabungan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berbagai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pengaruh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domestik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internasional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Dua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badan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pemerintah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terpisah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bertanggung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jawab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atas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regulasi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hukum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pajak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penghasilan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dijepang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memiliki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pengaruh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lebih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lanjut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pula.</a:t>
            </a:r>
          </a:p>
          <a:p>
            <a:pPr algn="just"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Regulasi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Dan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Penegakan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Aturan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Pemerintah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nasional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masih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memiliki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pengaruh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paling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signifikan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terhadap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jepang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Regulasi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didasarkan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pada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tiga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undang-undang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pasar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modal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undang-undang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pajak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penghasilan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Ketiga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hukum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tersebut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berhubungan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berkaitan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satu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sama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lain.</a:t>
            </a:r>
          </a:p>
          <a:p>
            <a:pPr algn="just"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Pelaporan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Catatan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menyertai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neraca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laporan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laba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rugi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menjelaskan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kebijakan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memberikan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detail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pendukung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sebagaimana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dapat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ditemukan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negara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lainnya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4. </a:t>
            </a:r>
            <a:r>
              <a:rPr lang="en-US" sz="3200" dirty="0" err="1" smtClean="0"/>
              <a:t>Belanda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Belanda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memiliki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ketentuan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laporan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relatif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permisif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tetapi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standar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praktik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profesional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sangat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tinggi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Belanda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merupakan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negara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hukum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kode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namun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akuntansinya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berorientasi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pada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penyajian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wajar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Pelaporan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pajak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merupakan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dua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aktivitas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terpisah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algn="just"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Regulasi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Dan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Penegakan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Aturan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Regulasi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belanda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tetap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liberal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hingga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tahun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1970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ketika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UU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Laporan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Tahunan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diberlakukan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. UU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tersebut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merupakan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bagian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dari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program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besar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perubahan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dalam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bidang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hukum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diperkenalkan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sebagian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untuk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mencerminkan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harmonisasi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hukum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didalam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UE yang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akan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terjadi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algn="just"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Pelaporan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algn="just"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Laporan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arus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kas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tidak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diwajibkan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tetapi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direkomendasikan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oleh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sebuah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tuntunan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dewan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kebanyakan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Belanda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membuatnya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Catatan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laporan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harus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menjelaskan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prinsip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digunakan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dalam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penilaian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penetapan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hasil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alasan-alasan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dibalik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setiap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perubahan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dilakukan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5. </a:t>
            </a:r>
            <a:r>
              <a:rPr lang="en-US" sz="3200" dirty="0" err="1" smtClean="0"/>
              <a:t>Inggris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inggris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berkembang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sebagai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cabang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ilmu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independen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pragmatis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menyikapi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kebutuhan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praktik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usaha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Warisan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Inggris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bagi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dunia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sangat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penting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Inggris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merupakan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negara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pertama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dunia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mengembangkan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profesi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kita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kenal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sekarang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Konsep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penyajian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hasil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posisi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wajar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juga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berasal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Inggris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Regulasi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Dan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Penegakan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Aturan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Dua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sumber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utama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standar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Inggris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hukum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profesi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Kegiatan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didirikan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Inggris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luas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diatur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oleh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aktiva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disebut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sebagai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UU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 UU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disesuaikan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diperluas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konsolidasikan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sepanjang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tahun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Pelaporan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Pelaporan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Inggris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termasuk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yang paling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kompherensif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dunia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Laporan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kelompok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usaha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diwajibkan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selain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laporan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neraca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induk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saja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Sifat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laporan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Inggris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bahwa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berukuran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kecil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menengah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dikecualikan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banyak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kewajiban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pelaporan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 UU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menetapkan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kriteria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ukuran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umum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berukuran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kecil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menengah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diperbolehkan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menyusun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akun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diringkas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beserta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informasi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wajib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tertentu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jumlah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minimum.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Kelompok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usaha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berukuran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kecil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menengah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dikecualikan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penyusunan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laporan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konsolidasi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6. </a:t>
            </a:r>
            <a:r>
              <a:rPr lang="en-US" sz="3200" dirty="0" err="1" smtClean="0"/>
              <a:t>Amerika</a:t>
            </a:r>
            <a:r>
              <a:rPr lang="en-US" sz="3200" dirty="0" smtClean="0"/>
              <a:t> </a:t>
            </a:r>
            <a:r>
              <a:rPr lang="en-US" sz="3200" dirty="0" err="1" smtClean="0"/>
              <a:t>Serikat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amerika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serikat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diatur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oleh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badan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sektor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swasta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tetapi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sebuah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lembaga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pemerintah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juga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memiliki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kekuasaan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untuk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menetapkan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standarnya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sendiri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Kunci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utama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menghubungkan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dua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sistem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kekuasaan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terbagi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ini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sehingga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dapat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bekerja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secara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efektif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adalah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SEC Accounting Series Release (ASR).</a:t>
            </a:r>
            <a:b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Regulasi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Dan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Penegakan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Aturan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Akuntansi</a:t>
            </a:r>
            <a:endParaRPr lang="en-US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Sistem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AS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tidak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memiliki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ketentuan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hukum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secara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umum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mengenai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penerbitan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laporan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yang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audit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secara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periodik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. Perusahaan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AS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dibentuk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berdasarkan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hukum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negara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bagian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bukan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hukum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federal.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Setiap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negara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bagian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memiliki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hukum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perusahaannya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sendiri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algn="just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Pelaporan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endParaRPr lang="en-US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Laporan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konsolidasi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bersifat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wajib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laporan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keuangan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AS yang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diterbitkan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biasanya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tidak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hanya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memuat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laporan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induk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saja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Aturan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konsolidasi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mengharuskan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seluruh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anak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dikendalikan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harus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dikonsolidasikan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secara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penuh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walaupun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operasi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anak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perusahaan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tersebut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tidak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homogen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</TotalTime>
  <Words>210</Words>
  <Application>Microsoft Office PowerPoint</Application>
  <PresentationFormat>On-screen Show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BAB III</vt:lpstr>
      <vt:lpstr>Standar akuntansi</vt:lpstr>
      <vt:lpstr>ENAM SISTEM AKUNTANSI NASIONAL</vt:lpstr>
      <vt:lpstr>2. Jerman</vt:lpstr>
      <vt:lpstr>3. Jepang</vt:lpstr>
      <vt:lpstr>3. Jepang </vt:lpstr>
      <vt:lpstr>4. Belanda</vt:lpstr>
      <vt:lpstr>5. Inggris</vt:lpstr>
      <vt:lpstr>6. Amerika Serikat</vt:lpstr>
      <vt:lpstr>IFRS dalam Uni Eropa</vt:lpstr>
      <vt:lpstr>ILUSTRASI PELAPORAN KEUANGAN</vt:lpstr>
    </vt:vector>
  </TitlesOfParts>
  <Company>bp15t1zoob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</dc:title>
  <dc:creator>yani</dc:creator>
  <cp:lastModifiedBy>anin</cp:lastModifiedBy>
  <cp:revision>46</cp:revision>
  <dcterms:created xsi:type="dcterms:W3CDTF">2012-02-21T05:40:55Z</dcterms:created>
  <dcterms:modified xsi:type="dcterms:W3CDTF">2014-06-19T07:35:14Z</dcterms:modified>
</cp:coreProperties>
</file>